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notesMasterIdLst>
    <p:notesMasterId r:id="rId13"/>
  </p:notesMasterIdLst>
  <p:sldIdLst>
    <p:sldId id="256" r:id="rId2"/>
    <p:sldId id="261" r:id="rId3"/>
    <p:sldId id="262" r:id="rId4"/>
    <p:sldId id="263" r:id="rId5"/>
    <p:sldId id="265" r:id="rId6"/>
    <p:sldId id="266" r:id="rId7"/>
    <p:sldId id="267" r:id="rId8"/>
    <p:sldId id="272" r:id="rId9"/>
    <p:sldId id="268" r:id="rId10"/>
    <p:sldId id="26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677" userDrawn="1">
          <p15:clr>
            <a:srgbClr val="5ACBF0"/>
          </p15:clr>
        </p15:guide>
        <p15:guide id="3" orient="horz" pos="2047" userDrawn="1">
          <p15:clr>
            <a:srgbClr val="5ACBF0"/>
          </p15:clr>
        </p15:guide>
        <p15:guide id="4" pos="3704" userDrawn="1">
          <p15:clr>
            <a:srgbClr val="5ACBF0"/>
          </p15:clr>
        </p15:guide>
        <p15:guide id="5" pos="1776" userDrawn="1">
          <p15:clr>
            <a:srgbClr val="5ACBF0"/>
          </p15:clr>
        </p15:guide>
        <p15:guide id="6" orient="horz" pos="1434" userDrawn="1">
          <p15:clr>
            <a:srgbClr val="5ACBF0"/>
          </p15:clr>
        </p15:guide>
        <p15:guide id="7" orient="horz" pos="663" userDrawn="1">
          <p15:clr>
            <a:srgbClr val="5ACBF0"/>
          </p15:clr>
        </p15:guide>
        <p15:guide id="8" orient="horz" pos="1548" userDrawn="1">
          <p15:clr>
            <a:srgbClr val="5ACBF0"/>
          </p15:clr>
        </p15:guide>
        <p15:guide id="9" orient="horz" pos="2228" userDrawn="1">
          <p15:clr>
            <a:srgbClr val="5ACBF0"/>
          </p15:clr>
        </p15:guide>
        <p15:guide id="10" pos="3432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A7AF"/>
    <a:srgbClr val="57AEB5"/>
    <a:srgbClr val="646E74"/>
    <a:srgbClr val="92581F"/>
    <a:srgbClr val="5B5954"/>
    <a:srgbClr val="5F9E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686" y="48"/>
      </p:cViewPr>
      <p:guideLst>
        <p:guide pos="5677"/>
        <p:guide orient="horz" pos="2047"/>
        <p:guide pos="3704"/>
        <p:guide pos="1776"/>
        <p:guide orient="horz" pos="1434"/>
        <p:guide orient="horz" pos="663"/>
        <p:guide orient="horz" pos="1548"/>
        <p:guide orient="horz" pos="2228"/>
        <p:guide pos="3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97648-85B7-4099-906D-36D15F2FE66C}" type="datetimeFigureOut">
              <a:rPr lang="pt-BR" smtClean="0"/>
              <a:t>27/11/2018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48CD5B-C02A-4CBB-BC4F-3FF63E482C9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206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gif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BD3E00F-AB07-4B77-809D-28992B837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        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DB688575-E33C-406E-9BCA-8A97029E9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      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77C9AD5-D087-49B5-B55B-1E5F04E47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3" t="18413" r="10803" b="18572"/>
          <a:stretch/>
        </p:blipFill>
        <p:spPr>
          <a:xfrm>
            <a:off x="1284786" y="1350372"/>
            <a:ext cx="9557658" cy="432162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1842AE-E9EF-4D2D-91E0-110C4EA09D0E}"/>
              </a:ext>
            </a:extLst>
          </p:cNvPr>
          <p:cNvSpPr/>
          <p:nvPr/>
        </p:nvSpPr>
        <p:spPr>
          <a:xfrm>
            <a:off x="2429485" y="2073317"/>
            <a:ext cx="7112845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80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SWISS STYLE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C852D645-0944-4CF1-B6DF-79A58D4CC665}"/>
              </a:ext>
            </a:extLst>
          </p:cNvPr>
          <p:cNvSpPr/>
          <p:nvPr/>
        </p:nvSpPr>
        <p:spPr>
          <a:xfrm>
            <a:off x="2462263" y="3353221"/>
            <a:ext cx="392639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2000" b="0" cap="none" spc="0" dirty="0">
                <a:ln w="0"/>
                <a:solidFill>
                  <a:schemeClr val="tx1"/>
                </a:solidFill>
                <a:latin typeface="Univers LT Std 55" panose="020B0603020202020204" pitchFamily="34" charset="0"/>
              </a:rPr>
              <a:t>Estilo Tipográfico Internacional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C5B8EB5-5FDD-45DF-8815-4D4FD7CC1082}"/>
              </a:ext>
            </a:extLst>
          </p:cNvPr>
          <p:cNvSpPr/>
          <p:nvPr/>
        </p:nvSpPr>
        <p:spPr>
          <a:xfrm>
            <a:off x="2491312" y="4524946"/>
            <a:ext cx="7051018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600" b="1" dirty="0">
                <a:ln w="0"/>
                <a:latin typeface="Univers LT Std 55" panose="020B0603020202020204" pitchFamily="34" charset="0"/>
              </a:rPr>
              <a:t>Equipe: </a:t>
            </a:r>
            <a:r>
              <a:rPr lang="pt-BR" sz="1600" dirty="0">
                <a:ln w="0"/>
                <a:latin typeface="Univers LT Std 55" panose="020B0603020202020204" pitchFamily="34" charset="0"/>
              </a:rPr>
              <a:t>João Gabriel, Mateus Emanuel, Mateus Felipe, Samuel Fabian.</a:t>
            </a:r>
            <a:endParaRPr lang="pt-BR" sz="1600" b="0" cap="none" spc="0" dirty="0">
              <a:ln w="0"/>
              <a:solidFill>
                <a:schemeClr val="tx1"/>
              </a:solidFill>
              <a:latin typeface="Univers LT Std 55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54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CA0752-CEF8-4C35-BC3D-EFBA0FB11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297821F-7C0B-4510-A67E-A6E616286E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950" y="221884"/>
            <a:ext cx="11700588" cy="6398203"/>
          </a:xfr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03819960-5141-4BD5-A24F-A33CB2378F51}"/>
              </a:ext>
            </a:extLst>
          </p:cNvPr>
          <p:cNvGrpSpPr/>
          <p:nvPr/>
        </p:nvGrpSpPr>
        <p:grpSpPr>
          <a:xfrm>
            <a:off x="6875836" y="4544935"/>
            <a:ext cx="1476278" cy="1316370"/>
            <a:chOff x="2061595" y="238862"/>
            <a:chExt cx="7821314" cy="6245214"/>
          </a:xfrm>
          <a:scene3d>
            <a:camera prst="isometricOffAxis2Top"/>
            <a:lightRig rig="threePt" dir="t"/>
          </a:scene3d>
        </p:grpSpPr>
        <p:pic>
          <p:nvPicPr>
            <p:cNvPr id="6" name="Espaço Reservado para Conteúdo 116">
              <a:extLst>
                <a:ext uri="{FF2B5EF4-FFF2-40B4-BE49-F238E27FC236}">
                  <a16:creationId xmlns:a16="http://schemas.microsoft.com/office/drawing/2014/main" id="{18A23E8C-F04C-4645-92DB-651887728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9375" l="17500" r="92750">
                          <a14:foregroundMark x1="55500" y1="5250" x2="55500" y2="5250"/>
                          <a14:foregroundMark x1="55625" y1="4875" x2="55625" y2="4875"/>
                          <a14:foregroundMark x1="55375" y1="4750" x2="55375" y2="4750"/>
                          <a14:foregroundMark x1="64750" y1="5625" x2="64750" y2="5625"/>
                          <a14:foregroundMark x1="76250" y1="6375" x2="76250" y2="6375"/>
                          <a14:foregroundMark x1="76250" y1="6375" x2="76250" y2="6375"/>
                          <a14:foregroundMark x1="76750" y1="6375" x2="84875" y2="6625"/>
                          <a14:foregroundMark x1="84875" y1="6625" x2="71500" y2="9250"/>
                          <a14:foregroundMark x1="71500" y1="9250" x2="58000" y2="8875"/>
                          <a14:foregroundMark x1="58000" y1="8875" x2="66375" y2="7875"/>
                          <a14:foregroundMark x1="66375" y1="7875" x2="53750" y2="6125"/>
                          <a14:foregroundMark x1="53750" y1="6125" x2="76375" y2="4500"/>
                          <a14:foregroundMark x1="76375" y1="4500" x2="35375" y2="6375"/>
                          <a14:foregroundMark x1="35375" y1="6375" x2="26625" y2="4875"/>
                          <a14:foregroundMark x1="26625" y1="4875" x2="48250" y2="4000"/>
                          <a14:foregroundMark x1="48250" y1="4000" x2="31625" y2="6000"/>
                          <a14:foregroundMark x1="31625" y1="6000" x2="48000" y2="6500"/>
                          <a14:foregroundMark x1="48000" y1="6500" x2="28875" y2="6750"/>
                          <a14:foregroundMark x1="89000" y1="6750" x2="88625" y2="13000"/>
                          <a14:foregroundMark x1="88625" y1="13000" x2="87625" y2="6625"/>
                          <a14:foregroundMark x1="87625" y1="6625" x2="90375" y2="12750"/>
                          <a14:foregroundMark x1="90375" y1="12750" x2="91000" y2="6125"/>
                          <a14:foregroundMark x1="91000" y1="6125" x2="84875" y2="5000"/>
                          <a14:foregroundMark x1="84875" y1="5000" x2="89750" y2="10625"/>
                          <a14:foregroundMark x1="89750" y1="10625" x2="89750" y2="28250"/>
                          <a14:foregroundMark x1="91500" y1="25625" x2="90625" y2="33750"/>
                          <a14:foregroundMark x1="90625" y1="33750" x2="90375" y2="26500"/>
                          <a14:foregroundMark x1="90375" y1="26500" x2="90375" y2="34000"/>
                          <a14:foregroundMark x1="90375" y1="34000" x2="89500" y2="27500"/>
                          <a14:foregroundMark x1="89500" y1="27500" x2="88500" y2="45375"/>
                          <a14:foregroundMark x1="88500" y1="45375" x2="88000" y2="39250"/>
                          <a14:foregroundMark x1="88000" y1="39250" x2="87000" y2="79250"/>
                          <a14:foregroundMark x1="87000" y1="79250" x2="88500" y2="42250"/>
                          <a14:foregroundMark x1="88500" y1="42250" x2="88875" y2="58750"/>
                          <a14:foregroundMark x1="88875" y1="58750" x2="89625" y2="43250"/>
                          <a14:foregroundMark x1="89625" y1="43250" x2="90625" y2="52500"/>
                          <a14:foregroundMark x1="90625" y1="52500" x2="90625" y2="59875"/>
                          <a14:foregroundMark x1="90625" y1="59875" x2="90750" y2="69750"/>
                          <a14:foregroundMark x1="90750" y1="69750" x2="89500" y2="86125"/>
                          <a14:foregroundMark x1="89500" y1="86125" x2="89250" y2="71125"/>
                          <a14:foregroundMark x1="89250" y1="71125" x2="90125" y2="87125"/>
                          <a14:foregroundMark x1="90125" y1="87125" x2="87000" y2="93750"/>
                          <a14:foregroundMark x1="87000" y1="93750" x2="72375" y2="94375"/>
                          <a14:foregroundMark x1="72375" y1="94375" x2="88875" y2="93750"/>
                          <a14:foregroundMark x1="88875" y1="93750" x2="89375" y2="87500"/>
                          <a14:foregroundMark x1="89375" y1="87500" x2="90875" y2="93625"/>
                          <a14:foregroundMark x1="90875" y1="93625" x2="86000" y2="99000"/>
                          <a14:foregroundMark x1="86000" y1="99000" x2="73500" y2="98625"/>
                          <a14:foregroundMark x1="73500" y1="98625" x2="86750" y2="95750"/>
                          <a14:foregroundMark x1="86750" y1="95750" x2="75375" y2="96000"/>
                          <a14:foregroundMark x1="75375" y1="96000" x2="81750" y2="96000"/>
                          <a14:foregroundMark x1="81750" y1="96000" x2="66750" y2="96000"/>
                          <a14:foregroundMark x1="66750" y1="96000" x2="73750" y2="93625"/>
                          <a14:foregroundMark x1="73750" y1="93625" x2="62750" y2="92625"/>
                          <a14:foregroundMark x1="62750" y1="92625" x2="81500" y2="92125"/>
                          <a14:foregroundMark x1="81500" y1="92125" x2="56625" y2="89750"/>
                          <a14:foregroundMark x1="56625" y1="89750" x2="82000" y2="89500"/>
                          <a14:foregroundMark x1="82000" y1="89500" x2="25125" y2="86125"/>
                          <a14:foregroundMark x1="25125" y1="86125" x2="33375" y2="87625"/>
                          <a14:foregroundMark x1="33375" y1="87625" x2="26875" y2="90250"/>
                          <a14:foregroundMark x1="26875" y1="90250" x2="62125" y2="90875"/>
                          <a14:foregroundMark x1="92750" y1="23250" x2="90125" y2="79875"/>
                          <a14:foregroundMark x1="90125" y1="79875" x2="91375" y2="94000"/>
                          <a14:foregroundMark x1="91375" y1="94000" x2="92750" y2="5750"/>
                          <a14:foregroundMark x1="92500" y1="96375" x2="86625" y2="99125"/>
                          <a14:foregroundMark x1="86625" y1="99125" x2="74000" y2="96625"/>
                          <a14:foregroundMark x1="74000" y1="96625" x2="80250" y2="96125"/>
                          <a14:foregroundMark x1="80250" y1="96125" x2="86500" y2="97875"/>
                          <a14:foregroundMark x1="86500" y1="97875" x2="73750" y2="98500"/>
                          <a14:foregroundMark x1="73750" y1="98500" x2="66000" y2="97375"/>
                          <a14:foregroundMark x1="66000" y1="97375" x2="72125" y2="93750"/>
                          <a14:foregroundMark x1="72125" y1="93750" x2="58625" y2="93875"/>
                          <a14:foregroundMark x1="58625" y1="93875" x2="51125" y2="92000"/>
                          <a14:foregroundMark x1="51125" y1="92000" x2="68500" y2="91750"/>
                          <a14:foregroundMark x1="68500" y1="91750" x2="61625" y2="94875"/>
                          <a14:foregroundMark x1="61625" y1="94875" x2="52250" y2="95250"/>
                          <a14:foregroundMark x1="52250" y1="95250" x2="60000" y2="94750"/>
                          <a14:foregroundMark x1="60000" y1="94750" x2="73750" y2="97750"/>
                          <a14:foregroundMark x1="73750" y1="97750" x2="48750" y2="97375"/>
                          <a14:foregroundMark x1="48750" y1="97375" x2="56750" y2="94250"/>
                          <a14:foregroundMark x1="56750" y1="94250" x2="63500" y2="94250"/>
                          <a14:foregroundMark x1="63500" y1="94250" x2="33125" y2="92375"/>
                          <a14:foregroundMark x1="33125" y1="92375" x2="57625" y2="93250"/>
                          <a14:foregroundMark x1="57625" y1="93250" x2="41625" y2="93625"/>
                          <a14:foregroundMark x1="41625" y1="93625" x2="67750" y2="96375"/>
                          <a14:foregroundMark x1="67750" y1="96375" x2="38000" y2="95375"/>
                          <a14:foregroundMark x1="38000" y1="95375" x2="26500" y2="93500"/>
                          <a14:foregroundMark x1="69625" y1="99125" x2="89750" y2="99375"/>
                          <a14:foregroundMark x1="27375" y1="97500" x2="20125" y2="95000"/>
                          <a14:foregroundMark x1="20125" y1="95000" x2="19250" y2="43875"/>
                          <a14:foregroundMark x1="19250" y1="43875" x2="19625" y2="50875"/>
                          <a14:foregroundMark x1="19625" y1="50875" x2="19875" y2="44125"/>
                          <a14:foregroundMark x1="19875" y1="44125" x2="20875" y2="55250"/>
                          <a14:foregroundMark x1="20875" y1="55250" x2="24375" y2="30500"/>
                          <a14:foregroundMark x1="24375" y1="30500" x2="25375" y2="41375"/>
                          <a14:foregroundMark x1="25375" y1="41375" x2="25375" y2="49000"/>
                          <a14:foregroundMark x1="25375" y1="49000" x2="24500" y2="2500"/>
                          <a14:foregroundMark x1="24500" y1="2500" x2="25375" y2="12500"/>
                          <a14:foregroundMark x1="25375" y1="12500" x2="25375" y2="18750"/>
                          <a14:foregroundMark x1="25375" y1="18750" x2="22250" y2="12875"/>
                          <a14:foregroundMark x1="22250" y1="12875" x2="26125" y2="7375"/>
                          <a14:foregroundMark x1="26125" y1="7375" x2="28250" y2="7000"/>
                          <a14:foregroundMark x1="24500" y1="5500" x2="20250" y2="10500"/>
                          <a14:foregroundMark x1="20250" y1="10500" x2="20625" y2="26125"/>
                          <a14:foregroundMark x1="20625" y1="26125" x2="20375" y2="32500"/>
                          <a14:foregroundMark x1="20375" y1="32500" x2="20500" y2="40125"/>
                          <a14:foregroundMark x1="20500" y1="40125" x2="20375" y2="26250"/>
                          <a14:foregroundMark x1="20375" y1="26250" x2="21375" y2="33000"/>
                          <a14:foregroundMark x1="21375" y1="33000" x2="22000" y2="23250"/>
                          <a14:foregroundMark x1="22000" y1="23250" x2="23000" y2="30125"/>
                          <a14:foregroundMark x1="23000" y1="30125" x2="23125" y2="18750"/>
                          <a14:foregroundMark x1="24125" y1="3000" x2="18500" y2="6250"/>
                          <a14:foregroundMark x1="18500" y1="6250" x2="18125" y2="12750"/>
                          <a14:foregroundMark x1="18125" y1="12750" x2="18500" y2="19500"/>
                          <a14:foregroundMark x1="18500" y1="19500" x2="18500" y2="28250"/>
                          <a14:foregroundMark x1="18500" y1="28250" x2="19625" y2="48625"/>
                          <a14:foregroundMark x1="19625" y1="48625" x2="18750" y2="12000"/>
                          <a14:foregroundMark x1="18750" y1="12000" x2="21625" y2="5625"/>
                          <a14:foregroundMark x1="21625" y1="5625" x2="22875" y2="4500"/>
                          <a14:foregroundMark x1="18500" y1="37375" x2="18125" y2="44375"/>
                          <a14:foregroundMark x1="18125" y1="44375" x2="18625" y2="51250"/>
                          <a14:foregroundMark x1="18625" y1="51250" x2="18625" y2="58500"/>
                          <a14:foregroundMark x1="18625" y1="58500" x2="19875" y2="72250"/>
                          <a14:foregroundMark x1="19875" y1="72250" x2="19375" y2="93625"/>
                          <a14:foregroundMark x1="19375" y1="93625" x2="17500" y2="58500"/>
                        </a14:backgroundRemoval>
                      </a14:imgEffect>
                    </a14:imgLayer>
                  </a14:imgProps>
                </a:ext>
              </a:extLst>
            </a:blip>
            <a:srcRect l="16227" r="4600" b="845"/>
            <a:stretch/>
          </p:blipFill>
          <p:spPr>
            <a:xfrm rot="16200000">
              <a:off x="2849645" y="-549188"/>
              <a:ext cx="6245214" cy="78213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AB2DA528-3FC2-467D-BB59-50A784F12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0820" y="906779"/>
              <a:ext cx="6515100" cy="4933315"/>
            </a:xfrm>
            <a:prstGeom prst="roundRect">
              <a:avLst>
                <a:gd name="adj" fmla="val 296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57F9FF8-B303-43FB-A33B-EB5E1062DC92}"/>
              </a:ext>
            </a:extLst>
          </p:cNvPr>
          <p:cNvGrpSpPr/>
          <p:nvPr/>
        </p:nvGrpSpPr>
        <p:grpSpPr>
          <a:xfrm>
            <a:off x="6882344" y="4525487"/>
            <a:ext cx="1476278" cy="1316370"/>
            <a:chOff x="2061595" y="238862"/>
            <a:chExt cx="7821314" cy="6245214"/>
          </a:xfrm>
          <a:scene3d>
            <a:camera prst="isometricOffAxis2Top"/>
            <a:lightRig rig="threePt" dir="t"/>
          </a:scene3d>
        </p:grpSpPr>
        <p:pic>
          <p:nvPicPr>
            <p:cNvPr id="10" name="Espaço Reservado para Conteúdo 116">
              <a:extLst>
                <a:ext uri="{FF2B5EF4-FFF2-40B4-BE49-F238E27FC236}">
                  <a16:creationId xmlns:a16="http://schemas.microsoft.com/office/drawing/2014/main" id="{AEE1C138-8C40-4AB5-90EF-DEA095BA2F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9375" l="17500" r="92750">
                          <a14:foregroundMark x1="55500" y1="5250" x2="55500" y2="5250"/>
                          <a14:foregroundMark x1="55625" y1="4875" x2="55625" y2="4875"/>
                          <a14:foregroundMark x1="55375" y1="4750" x2="55375" y2="4750"/>
                          <a14:foregroundMark x1="64750" y1="5625" x2="64750" y2="5625"/>
                          <a14:foregroundMark x1="76250" y1="6375" x2="76250" y2="6375"/>
                          <a14:foregroundMark x1="76250" y1="6375" x2="76250" y2="6375"/>
                          <a14:foregroundMark x1="76750" y1="6375" x2="84875" y2="6625"/>
                          <a14:foregroundMark x1="84875" y1="6625" x2="71500" y2="9250"/>
                          <a14:foregroundMark x1="71500" y1="9250" x2="58000" y2="8875"/>
                          <a14:foregroundMark x1="58000" y1="8875" x2="66375" y2="7875"/>
                          <a14:foregroundMark x1="66375" y1="7875" x2="53750" y2="6125"/>
                          <a14:foregroundMark x1="53750" y1="6125" x2="76375" y2="4500"/>
                          <a14:foregroundMark x1="76375" y1="4500" x2="35375" y2="6375"/>
                          <a14:foregroundMark x1="35375" y1="6375" x2="26625" y2="4875"/>
                          <a14:foregroundMark x1="26625" y1="4875" x2="48250" y2="4000"/>
                          <a14:foregroundMark x1="48250" y1="4000" x2="31625" y2="6000"/>
                          <a14:foregroundMark x1="31625" y1="6000" x2="48000" y2="6500"/>
                          <a14:foregroundMark x1="48000" y1="6500" x2="28875" y2="6750"/>
                          <a14:foregroundMark x1="89000" y1="6750" x2="88625" y2="13000"/>
                          <a14:foregroundMark x1="88625" y1="13000" x2="87625" y2="6625"/>
                          <a14:foregroundMark x1="87625" y1="6625" x2="90375" y2="12750"/>
                          <a14:foregroundMark x1="90375" y1="12750" x2="91000" y2="6125"/>
                          <a14:foregroundMark x1="91000" y1="6125" x2="84875" y2="5000"/>
                          <a14:foregroundMark x1="84875" y1="5000" x2="89750" y2="10625"/>
                          <a14:foregroundMark x1="89750" y1="10625" x2="89750" y2="28250"/>
                          <a14:foregroundMark x1="91500" y1="25625" x2="90625" y2="33750"/>
                          <a14:foregroundMark x1="90625" y1="33750" x2="90375" y2="26500"/>
                          <a14:foregroundMark x1="90375" y1="26500" x2="90375" y2="34000"/>
                          <a14:foregroundMark x1="90375" y1="34000" x2="89500" y2="27500"/>
                          <a14:foregroundMark x1="89500" y1="27500" x2="88500" y2="45375"/>
                          <a14:foregroundMark x1="88500" y1="45375" x2="88000" y2="39250"/>
                          <a14:foregroundMark x1="88000" y1="39250" x2="87000" y2="79250"/>
                          <a14:foregroundMark x1="87000" y1="79250" x2="88500" y2="42250"/>
                          <a14:foregroundMark x1="88500" y1="42250" x2="88875" y2="58750"/>
                          <a14:foregroundMark x1="88875" y1="58750" x2="89625" y2="43250"/>
                          <a14:foregroundMark x1="89625" y1="43250" x2="90625" y2="52500"/>
                          <a14:foregroundMark x1="90625" y1="52500" x2="90625" y2="59875"/>
                          <a14:foregroundMark x1="90625" y1="59875" x2="90750" y2="69750"/>
                          <a14:foregroundMark x1="90750" y1="69750" x2="89500" y2="86125"/>
                          <a14:foregroundMark x1="89500" y1="86125" x2="89250" y2="71125"/>
                          <a14:foregroundMark x1="89250" y1="71125" x2="90125" y2="87125"/>
                          <a14:foregroundMark x1="90125" y1="87125" x2="87000" y2="93750"/>
                          <a14:foregroundMark x1="87000" y1="93750" x2="72375" y2="94375"/>
                          <a14:foregroundMark x1="72375" y1="94375" x2="88875" y2="93750"/>
                          <a14:foregroundMark x1="88875" y1="93750" x2="89375" y2="87500"/>
                          <a14:foregroundMark x1="89375" y1="87500" x2="90875" y2="93625"/>
                          <a14:foregroundMark x1="90875" y1="93625" x2="86000" y2="99000"/>
                          <a14:foregroundMark x1="86000" y1="99000" x2="73500" y2="98625"/>
                          <a14:foregroundMark x1="73500" y1="98625" x2="86750" y2="95750"/>
                          <a14:foregroundMark x1="86750" y1="95750" x2="75375" y2="96000"/>
                          <a14:foregroundMark x1="75375" y1="96000" x2="81750" y2="96000"/>
                          <a14:foregroundMark x1="81750" y1="96000" x2="66750" y2="96000"/>
                          <a14:foregroundMark x1="66750" y1="96000" x2="73750" y2="93625"/>
                          <a14:foregroundMark x1="73750" y1="93625" x2="62750" y2="92625"/>
                          <a14:foregroundMark x1="62750" y1="92625" x2="81500" y2="92125"/>
                          <a14:foregroundMark x1="81500" y1="92125" x2="56625" y2="89750"/>
                          <a14:foregroundMark x1="56625" y1="89750" x2="82000" y2="89500"/>
                          <a14:foregroundMark x1="82000" y1="89500" x2="25125" y2="86125"/>
                          <a14:foregroundMark x1="25125" y1="86125" x2="33375" y2="87625"/>
                          <a14:foregroundMark x1="33375" y1="87625" x2="26875" y2="90250"/>
                          <a14:foregroundMark x1="26875" y1="90250" x2="62125" y2="90875"/>
                          <a14:foregroundMark x1="92750" y1="23250" x2="90125" y2="79875"/>
                          <a14:foregroundMark x1="90125" y1="79875" x2="91375" y2="94000"/>
                          <a14:foregroundMark x1="91375" y1="94000" x2="92750" y2="5750"/>
                          <a14:foregroundMark x1="92500" y1="96375" x2="86625" y2="99125"/>
                          <a14:foregroundMark x1="86625" y1="99125" x2="74000" y2="96625"/>
                          <a14:foregroundMark x1="74000" y1="96625" x2="80250" y2="96125"/>
                          <a14:foregroundMark x1="80250" y1="96125" x2="86500" y2="97875"/>
                          <a14:foregroundMark x1="86500" y1="97875" x2="73750" y2="98500"/>
                          <a14:foregroundMark x1="73750" y1="98500" x2="66000" y2="97375"/>
                          <a14:foregroundMark x1="66000" y1="97375" x2="72125" y2="93750"/>
                          <a14:foregroundMark x1="72125" y1="93750" x2="58625" y2="93875"/>
                          <a14:foregroundMark x1="58625" y1="93875" x2="51125" y2="92000"/>
                          <a14:foregroundMark x1="51125" y1="92000" x2="68500" y2="91750"/>
                          <a14:foregroundMark x1="68500" y1="91750" x2="61625" y2="94875"/>
                          <a14:foregroundMark x1="61625" y1="94875" x2="52250" y2="95250"/>
                          <a14:foregroundMark x1="52250" y1="95250" x2="60000" y2="94750"/>
                          <a14:foregroundMark x1="60000" y1="94750" x2="73750" y2="97750"/>
                          <a14:foregroundMark x1="73750" y1="97750" x2="48750" y2="97375"/>
                          <a14:foregroundMark x1="48750" y1="97375" x2="56750" y2="94250"/>
                          <a14:foregroundMark x1="56750" y1="94250" x2="63500" y2="94250"/>
                          <a14:foregroundMark x1="63500" y1="94250" x2="33125" y2="92375"/>
                          <a14:foregroundMark x1="33125" y1="92375" x2="57625" y2="93250"/>
                          <a14:foregroundMark x1="57625" y1="93250" x2="41625" y2="93625"/>
                          <a14:foregroundMark x1="41625" y1="93625" x2="67750" y2="96375"/>
                          <a14:foregroundMark x1="67750" y1="96375" x2="38000" y2="95375"/>
                          <a14:foregroundMark x1="38000" y1="95375" x2="26500" y2="93500"/>
                          <a14:foregroundMark x1="69625" y1="99125" x2="89750" y2="99375"/>
                          <a14:foregroundMark x1="27375" y1="97500" x2="20125" y2="95000"/>
                          <a14:foregroundMark x1="20125" y1="95000" x2="19250" y2="43875"/>
                          <a14:foregroundMark x1="19250" y1="43875" x2="19625" y2="50875"/>
                          <a14:foregroundMark x1="19625" y1="50875" x2="19875" y2="44125"/>
                          <a14:foregroundMark x1="19875" y1="44125" x2="20875" y2="55250"/>
                          <a14:foregroundMark x1="20875" y1="55250" x2="24375" y2="30500"/>
                          <a14:foregroundMark x1="24375" y1="30500" x2="25375" y2="41375"/>
                          <a14:foregroundMark x1="25375" y1="41375" x2="25375" y2="49000"/>
                          <a14:foregroundMark x1="25375" y1="49000" x2="24500" y2="2500"/>
                          <a14:foregroundMark x1="24500" y1="2500" x2="25375" y2="12500"/>
                          <a14:foregroundMark x1="25375" y1="12500" x2="25375" y2="18750"/>
                          <a14:foregroundMark x1="25375" y1="18750" x2="22250" y2="12875"/>
                          <a14:foregroundMark x1="22250" y1="12875" x2="26125" y2="7375"/>
                          <a14:foregroundMark x1="26125" y1="7375" x2="28250" y2="7000"/>
                          <a14:foregroundMark x1="24500" y1="5500" x2="20250" y2="10500"/>
                          <a14:foregroundMark x1="20250" y1="10500" x2="20625" y2="26125"/>
                          <a14:foregroundMark x1="20625" y1="26125" x2="20375" y2="32500"/>
                          <a14:foregroundMark x1="20375" y1="32500" x2="20500" y2="40125"/>
                          <a14:foregroundMark x1="20500" y1="40125" x2="20375" y2="26250"/>
                          <a14:foregroundMark x1="20375" y1="26250" x2="21375" y2="33000"/>
                          <a14:foregroundMark x1="21375" y1="33000" x2="22000" y2="23250"/>
                          <a14:foregroundMark x1="22000" y1="23250" x2="23000" y2="30125"/>
                          <a14:foregroundMark x1="23000" y1="30125" x2="23125" y2="18750"/>
                          <a14:foregroundMark x1="24125" y1="3000" x2="18500" y2="6250"/>
                          <a14:foregroundMark x1="18500" y1="6250" x2="18125" y2="12750"/>
                          <a14:foregroundMark x1="18125" y1="12750" x2="18500" y2="19500"/>
                          <a14:foregroundMark x1="18500" y1="19500" x2="18500" y2="28250"/>
                          <a14:foregroundMark x1="18500" y1="28250" x2="19625" y2="48625"/>
                          <a14:foregroundMark x1="19625" y1="48625" x2="18750" y2="12000"/>
                          <a14:foregroundMark x1="18750" y1="12000" x2="21625" y2="5625"/>
                          <a14:foregroundMark x1="21625" y1="5625" x2="22875" y2="4500"/>
                          <a14:foregroundMark x1="18500" y1="37375" x2="18125" y2="44375"/>
                          <a14:foregroundMark x1="18125" y1="44375" x2="18625" y2="51250"/>
                          <a14:foregroundMark x1="18625" y1="51250" x2="18625" y2="58500"/>
                          <a14:foregroundMark x1="18625" y1="58500" x2="19875" y2="72250"/>
                          <a14:foregroundMark x1="19875" y1="72250" x2="19375" y2="93625"/>
                          <a14:foregroundMark x1="19375" y1="93625" x2="17500" y2="58500"/>
                        </a14:backgroundRemoval>
                      </a14:imgEffect>
                    </a14:imgLayer>
                  </a14:imgProps>
                </a:ext>
              </a:extLst>
            </a:blip>
            <a:srcRect l="16227" r="4600" b="845"/>
            <a:stretch/>
          </p:blipFill>
          <p:spPr>
            <a:xfrm rot="16200000">
              <a:off x="2849645" y="-549188"/>
              <a:ext cx="6245214" cy="78213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E363507-2B37-403E-8AC4-878041BA3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0820" y="906779"/>
              <a:ext cx="6515100" cy="4933315"/>
            </a:xfrm>
            <a:prstGeom prst="roundRect">
              <a:avLst>
                <a:gd name="adj" fmla="val 296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B96FC78D-5391-4919-A5E6-B0EBAD060007}"/>
              </a:ext>
            </a:extLst>
          </p:cNvPr>
          <p:cNvGrpSpPr/>
          <p:nvPr/>
        </p:nvGrpSpPr>
        <p:grpSpPr>
          <a:xfrm>
            <a:off x="6872038" y="4528102"/>
            <a:ext cx="1476278" cy="1316370"/>
            <a:chOff x="1991885" y="163952"/>
            <a:chExt cx="7821314" cy="6245214"/>
          </a:xfrm>
          <a:scene3d>
            <a:camera prst="isometricOffAxis2Top"/>
            <a:lightRig rig="threePt" dir="t"/>
          </a:scene3d>
        </p:grpSpPr>
        <p:pic>
          <p:nvPicPr>
            <p:cNvPr id="13" name="Espaço Reservado para Conteúdo 116">
              <a:extLst>
                <a:ext uri="{FF2B5EF4-FFF2-40B4-BE49-F238E27FC236}">
                  <a16:creationId xmlns:a16="http://schemas.microsoft.com/office/drawing/2014/main" id="{A6BF28B8-EC1F-4452-B7B5-5BCA03BBC7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9375" l="17500" r="92750">
                          <a14:foregroundMark x1="55500" y1="5250" x2="55500" y2="5250"/>
                          <a14:foregroundMark x1="55625" y1="4875" x2="55625" y2="4875"/>
                          <a14:foregroundMark x1="55375" y1="4750" x2="55375" y2="4750"/>
                          <a14:foregroundMark x1="64750" y1="5625" x2="64750" y2="5625"/>
                          <a14:foregroundMark x1="76250" y1="6375" x2="76250" y2="6375"/>
                          <a14:foregroundMark x1="76250" y1="6375" x2="76250" y2="6375"/>
                          <a14:foregroundMark x1="76750" y1="6375" x2="84875" y2="6625"/>
                          <a14:foregroundMark x1="84875" y1="6625" x2="71500" y2="9250"/>
                          <a14:foregroundMark x1="71500" y1="9250" x2="58000" y2="8875"/>
                          <a14:foregroundMark x1="58000" y1="8875" x2="66375" y2="7875"/>
                          <a14:foregroundMark x1="66375" y1="7875" x2="53750" y2="6125"/>
                          <a14:foregroundMark x1="53750" y1="6125" x2="76375" y2="4500"/>
                          <a14:foregroundMark x1="76375" y1="4500" x2="35375" y2="6375"/>
                          <a14:foregroundMark x1="35375" y1="6375" x2="26625" y2="4875"/>
                          <a14:foregroundMark x1="26625" y1="4875" x2="48250" y2="4000"/>
                          <a14:foregroundMark x1="48250" y1="4000" x2="31625" y2="6000"/>
                          <a14:foregroundMark x1="31625" y1="6000" x2="48000" y2="6500"/>
                          <a14:foregroundMark x1="48000" y1="6500" x2="28875" y2="6750"/>
                          <a14:foregroundMark x1="89000" y1="6750" x2="88625" y2="13000"/>
                          <a14:foregroundMark x1="88625" y1="13000" x2="87625" y2="6625"/>
                          <a14:foregroundMark x1="87625" y1="6625" x2="90375" y2="12750"/>
                          <a14:foregroundMark x1="90375" y1="12750" x2="91000" y2="6125"/>
                          <a14:foregroundMark x1="91000" y1="6125" x2="84875" y2="5000"/>
                          <a14:foregroundMark x1="84875" y1="5000" x2="89750" y2="10625"/>
                          <a14:foregroundMark x1="89750" y1="10625" x2="89750" y2="28250"/>
                          <a14:foregroundMark x1="91500" y1="25625" x2="90625" y2="33750"/>
                          <a14:foregroundMark x1="90625" y1="33750" x2="90375" y2="26500"/>
                          <a14:foregroundMark x1="90375" y1="26500" x2="90375" y2="34000"/>
                          <a14:foregroundMark x1="90375" y1="34000" x2="89500" y2="27500"/>
                          <a14:foregroundMark x1="89500" y1="27500" x2="88500" y2="45375"/>
                          <a14:foregroundMark x1="88500" y1="45375" x2="88000" y2="39250"/>
                          <a14:foregroundMark x1="88000" y1="39250" x2="87000" y2="79250"/>
                          <a14:foregroundMark x1="87000" y1="79250" x2="88500" y2="42250"/>
                          <a14:foregroundMark x1="88500" y1="42250" x2="88875" y2="58750"/>
                          <a14:foregroundMark x1="88875" y1="58750" x2="89625" y2="43250"/>
                          <a14:foregroundMark x1="89625" y1="43250" x2="90625" y2="52500"/>
                          <a14:foregroundMark x1="90625" y1="52500" x2="90625" y2="59875"/>
                          <a14:foregroundMark x1="90625" y1="59875" x2="90750" y2="69750"/>
                          <a14:foregroundMark x1="90750" y1="69750" x2="89500" y2="86125"/>
                          <a14:foregroundMark x1="89500" y1="86125" x2="89250" y2="71125"/>
                          <a14:foregroundMark x1="89250" y1="71125" x2="90125" y2="87125"/>
                          <a14:foregroundMark x1="90125" y1="87125" x2="87000" y2="93750"/>
                          <a14:foregroundMark x1="87000" y1="93750" x2="72375" y2="94375"/>
                          <a14:foregroundMark x1="72375" y1="94375" x2="88875" y2="93750"/>
                          <a14:foregroundMark x1="88875" y1="93750" x2="89375" y2="87500"/>
                          <a14:foregroundMark x1="89375" y1="87500" x2="90875" y2="93625"/>
                          <a14:foregroundMark x1="90875" y1="93625" x2="86000" y2="99000"/>
                          <a14:foregroundMark x1="86000" y1="99000" x2="73500" y2="98625"/>
                          <a14:foregroundMark x1="73500" y1="98625" x2="86750" y2="95750"/>
                          <a14:foregroundMark x1="86750" y1="95750" x2="75375" y2="96000"/>
                          <a14:foregroundMark x1="75375" y1="96000" x2="81750" y2="96000"/>
                          <a14:foregroundMark x1="81750" y1="96000" x2="66750" y2="96000"/>
                          <a14:foregroundMark x1="66750" y1="96000" x2="73750" y2="93625"/>
                          <a14:foregroundMark x1="73750" y1="93625" x2="62750" y2="92625"/>
                          <a14:foregroundMark x1="62750" y1="92625" x2="81500" y2="92125"/>
                          <a14:foregroundMark x1="81500" y1="92125" x2="56625" y2="89750"/>
                          <a14:foregroundMark x1="56625" y1="89750" x2="82000" y2="89500"/>
                          <a14:foregroundMark x1="82000" y1="89500" x2="25125" y2="86125"/>
                          <a14:foregroundMark x1="25125" y1="86125" x2="33375" y2="87625"/>
                          <a14:foregroundMark x1="33375" y1="87625" x2="26875" y2="90250"/>
                          <a14:foregroundMark x1="26875" y1="90250" x2="62125" y2="90875"/>
                          <a14:foregroundMark x1="92750" y1="23250" x2="90125" y2="79875"/>
                          <a14:foregroundMark x1="90125" y1="79875" x2="91375" y2="94000"/>
                          <a14:foregroundMark x1="91375" y1="94000" x2="92750" y2="5750"/>
                          <a14:foregroundMark x1="92500" y1="96375" x2="86625" y2="99125"/>
                          <a14:foregroundMark x1="86625" y1="99125" x2="74000" y2="96625"/>
                          <a14:foregroundMark x1="74000" y1="96625" x2="80250" y2="96125"/>
                          <a14:foregroundMark x1="80250" y1="96125" x2="86500" y2="97875"/>
                          <a14:foregroundMark x1="86500" y1="97875" x2="73750" y2="98500"/>
                          <a14:foregroundMark x1="73750" y1="98500" x2="66000" y2="97375"/>
                          <a14:foregroundMark x1="66000" y1="97375" x2="72125" y2="93750"/>
                          <a14:foregroundMark x1="72125" y1="93750" x2="58625" y2="93875"/>
                          <a14:foregroundMark x1="58625" y1="93875" x2="51125" y2="92000"/>
                          <a14:foregroundMark x1="51125" y1="92000" x2="68500" y2="91750"/>
                          <a14:foregroundMark x1="68500" y1="91750" x2="61625" y2="94875"/>
                          <a14:foregroundMark x1="61625" y1="94875" x2="52250" y2="95250"/>
                          <a14:foregroundMark x1="52250" y1="95250" x2="60000" y2="94750"/>
                          <a14:foregroundMark x1="60000" y1="94750" x2="73750" y2="97750"/>
                          <a14:foregroundMark x1="73750" y1="97750" x2="48750" y2="97375"/>
                          <a14:foregroundMark x1="48750" y1="97375" x2="56750" y2="94250"/>
                          <a14:foregroundMark x1="56750" y1="94250" x2="63500" y2="94250"/>
                          <a14:foregroundMark x1="63500" y1="94250" x2="33125" y2="92375"/>
                          <a14:foregroundMark x1="33125" y1="92375" x2="57625" y2="93250"/>
                          <a14:foregroundMark x1="57625" y1="93250" x2="41625" y2="93625"/>
                          <a14:foregroundMark x1="41625" y1="93625" x2="67750" y2="96375"/>
                          <a14:foregroundMark x1="67750" y1="96375" x2="38000" y2="95375"/>
                          <a14:foregroundMark x1="38000" y1="95375" x2="26500" y2="93500"/>
                          <a14:foregroundMark x1="69625" y1="99125" x2="89750" y2="99375"/>
                          <a14:foregroundMark x1="27375" y1="97500" x2="20125" y2="95000"/>
                          <a14:foregroundMark x1="20125" y1="95000" x2="19250" y2="43875"/>
                          <a14:foregroundMark x1="19250" y1="43875" x2="19625" y2="50875"/>
                          <a14:foregroundMark x1="19625" y1="50875" x2="19875" y2="44125"/>
                          <a14:foregroundMark x1="19875" y1="44125" x2="20875" y2="55250"/>
                          <a14:foregroundMark x1="20875" y1="55250" x2="24375" y2="30500"/>
                          <a14:foregroundMark x1="24375" y1="30500" x2="25375" y2="41375"/>
                          <a14:foregroundMark x1="25375" y1="41375" x2="25375" y2="49000"/>
                          <a14:foregroundMark x1="25375" y1="49000" x2="24500" y2="2500"/>
                          <a14:foregroundMark x1="24500" y1="2500" x2="25375" y2="12500"/>
                          <a14:foregroundMark x1="25375" y1="12500" x2="25375" y2="18750"/>
                          <a14:foregroundMark x1="25375" y1="18750" x2="22250" y2="12875"/>
                          <a14:foregroundMark x1="22250" y1="12875" x2="26125" y2="7375"/>
                          <a14:foregroundMark x1="26125" y1="7375" x2="28250" y2="7000"/>
                          <a14:foregroundMark x1="24500" y1="5500" x2="20250" y2="10500"/>
                          <a14:foregroundMark x1="20250" y1="10500" x2="20625" y2="26125"/>
                          <a14:foregroundMark x1="20625" y1="26125" x2="20375" y2="32500"/>
                          <a14:foregroundMark x1="20375" y1="32500" x2="20500" y2="40125"/>
                          <a14:foregroundMark x1="20500" y1="40125" x2="20375" y2="26250"/>
                          <a14:foregroundMark x1="20375" y1="26250" x2="21375" y2="33000"/>
                          <a14:foregroundMark x1="21375" y1="33000" x2="22000" y2="23250"/>
                          <a14:foregroundMark x1="22000" y1="23250" x2="23000" y2="30125"/>
                          <a14:foregroundMark x1="23000" y1="30125" x2="23125" y2="18750"/>
                          <a14:foregroundMark x1="24125" y1="3000" x2="18500" y2="6250"/>
                          <a14:foregroundMark x1="18500" y1="6250" x2="18125" y2="12750"/>
                          <a14:foregroundMark x1="18125" y1="12750" x2="18500" y2="19500"/>
                          <a14:foregroundMark x1="18500" y1="19500" x2="18500" y2="28250"/>
                          <a14:foregroundMark x1="18500" y1="28250" x2="19625" y2="48625"/>
                          <a14:foregroundMark x1="19625" y1="48625" x2="18750" y2="12000"/>
                          <a14:foregroundMark x1="18750" y1="12000" x2="21625" y2="5625"/>
                          <a14:foregroundMark x1="21625" y1="5625" x2="22875" y2="4500"/>
                          <a14:foregroundMark x1="18500" y1="37375" x2="18125" y2="44375"/>
                          <a14:foregroundMark x1="18125" y1="44375" x2="18625" y2="51250"/>
                          <a14:foregroundMark x1="18625" y1="51250" x2="18625" y2="58500"/>
                          <a14:foregroundMark x1="18625" y1="58500" x2="19875" y2="72250"/>
                          <a14:foregroundMark x1="19875" y1="72250" x2="19375" y2="93625"/>
                          <a14:foregroundMark x1="19375" y1="93625" x2="17500" y2="58500"/>
                        </a14:backgroundRemoval>
                      </a14:imgEffect>
                    </a14:imgLayer>
                  </a14:imgProps>
                </a:ext>
              </a:extLst>
            </a:blip>
            <a:srcRect l="16227" r="4600" b="845"/>
            <a:stretch/>
          </p:blipFill>
          <p:spPr>
            <a:xfrm rot="16200000">
              <a:off x="2779935" y="-624098"/>
              <a:ext cx="6245214" cy="78213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18C4AB2C-0A9A-4415-A5A0-D90C291EF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0820" y="906779"/>
              <a:ext cx="6515100" cy="4933315"/>
            </a:xfrm>
            <a:prstGeom prst="roundRect">
              <a:avLst>
                <a:gd name="adj" fmla="val 296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D0923D9A-A060-4CCE-A4B6-8B83A78E95DE}"/>
              </a:ext>
            </a:extLst>
          </p:cNvPr>
          <p:cNvGrpSpPr/>
          <p:nvPr/>
        </p:nvGrpSpPr>
        <p:grpSpPr>
          <a:xfrm>
            <a:off x="6869033" y="4517469"/>
            <a:ext cx="1476278" cy="1316370"/>
            <a:chOff x="2061595" y="238862"/>
            <a:chExt cx="7821314" cy="6245214"/>
          </a:xfrm>
          <a:scene3d>
            <a:camera prst="isometricOffAxis2Top"/>
            <a:lightRig rig="threePt" dir="t"/>
          </a:scene3d>
        </p:grpSpPr>
        <p:pic>
          <p:nvPicPr>
            <p:cNvPr id="16" name="Espaço Reservado para Conteúdo 116">
              <a:extLst>
                <a:ext uri="{FF2B5EF4-FFF2-40B4-BE49-F238E27FC236}">
                  <a16:creationId xmlns:a16="http://schemas.microsoft.com/office/drawing/2014/main" id="{384E7E76-C4E0-4E2C-9A2E-87CD4666A0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9375" l="17500" r="92750">
                          <a14:foregroundMark x1="55500" y1="5250" x2="55500" y2="5250"/>
                          <a14:foregroundMark x1="55625" y1="4875" x2="55625" y2="4875"/>
                          <a14:foregroundMark x1="55375" y1="4750" x2="55375" y2="4750"/>
                          <a14:foregroundMark x1="64750" y1="5625" x2="64750" y2="5625"/>
                          <a14:foregroundMark x1="76250" y1="6375" x2="76250" y2="6375"/>
                          <a14:foregroundMark x1="76250" y1="6375" x2="76250" y2="6375"/>
                          <a14:foregroundMark x1="76750" y1="6375" x2="84875" y2="6625"/>
                          <a14:foregroundMark x1="84875" y1="6625" x2="71500" y2="9250"/>
                          <a14:foregroundMark x1="71500" y1="9250" x2="58000" y2="8875"/>
                          <a14:foregroundMark x1="58000" y1="8875" x2="66375" y2="7875"/>
                          <a14:foregroundMark x1="66375" y1="7875" x2="53750" y2="6125"/>
                          <a14:foregroundMark x1="53750" y1="6125" x2="76375" y2="4500"/>
                          <a14:foregroundMark x1="76375" y1="4500" x2="35375" y2="6375"/>
                          <a14:foregroundMark x1="35375" y1="6375" x2="26625" y2="4875"/>
                          <a14:foregroundMark x1="26625" y1="4875" x2="48250" y2="4000"/>
                          <a14:foregroundMark x1="48250" y1="4000" x2="31625" y2="6000"/>
                          <a14:foregroundMark x1="31625" y1="6000" x2="48000" y2="6500"/>
                          <a14:foregroundMark x1="48000" y1="6500" x2="28875" y2="6750"/>
                          <a14:foregroundMark x1="89000" y1="6750" x2="88625" y2="13000"/>
                          <a14:foregroundMark x1="88625" y1="13000" x2="87625" y2="6625"/>
                          <a14:foregroundMark x1="87625" y1="6625" x2="90375" y2="12750"/>
                          <a14:foregroundMark x1="90375" y1="12750" x2="91000" y2="6125"/>
                          <a14:foregroundMark x1="91000" y1="6125" x2="84875" y2="5000"/>
                          <a14:foregroundMark x1="84875" y1="5000" x2="89750" y2="10625"/>
                          <a14:foregroundMark x1="89750" y1="10625" x2="89750" y2="28250"/>
                          <a14:foregroundMark x1="91500" y1="25625" x2="90625" y2="33750"/>
                          <a14:foregroundMark x1="90625" y1="33750" x2="90375" y2="26500"/>
                          <a14:foregroundMark x1="90375" y1="26500" x2="90375" y2="34000"/>
                          <a14:foregroundMark x1="90375" y1="34000" x2="89500" y2="27500"/>
                          <a14:foregroundMark x1="89500" y1="27500" x2="88500" y2="45375"/>
                          <a14:foregroundMark x1="88500" y1="45375" x2="88000" y2="39250"/>
                          <a14:foregroundMark x1="88000" y1="39250" x2="87000" y2="79250"/>
                          <a14:foregroundMark x1="87000" y1="79250" x2="88500" y2="42250"/>
                          <a14:foregroundMark x1="88500" y1="42250" x2="88875" y2="58750"/>
                          <a14:foregroundMark x1="88875" y1="58750" x2="89625" y2="43250"/>
                          <a14:foregroundMark x1="89625" y1="43250" x2="90625" y2="52500"/>
                          <a14:foregroundMark x1="90625" y1="52500" x2="90625" y2="59875"/>
                          <a14:foregroundMark x1="90625" y1="59875" x2="90750" y2="69750"/>
                          <a14:foregroundMark x1="90750" y1="69750" x2="89500" y2="86125"/>
                          <a14:foregroundMark x1="89500" y1="86125" x2="89250" y2="71125"/>
                          <a14:foregroundMark x1="89250" y1="71125" x2="90125" y2="87125"/>
                          <a14:foregroundMark x1="90125" y1="87125" x2="87000" y2="93750"/>
                          <a14:foregroundMark x1="87000" y1="93750" x2="72375" y2="94375"/>
                          <a14:foregroundMark x1="72375" y1="94375" x2="88875" y2="93750"/>
                          <a14:foregroundMark x1="88875" y1="93750" x2="89375" y2="87500"/>
                          <a14:foregroundMark x1="89375" y1="87500" x2="90875" y2="93625"/>
                          <a14:foregroundMark x1="90875" y1="93625" x2="86000" y2="99000"/>
                          <a14:foregroundMark x1="86000" y1="99000" x2="73500" y2="98625"/>
                          <a14:foregroundMark x1="73500" y1="98625" x2="86750" y2="95750"/>
                          <a14:foregroundMark x1="86750" y1="95750" x2="75375" y2="96000"/>
                          <a14:foregroundMark x1="75375" y1="96000" x2="81750" y2="96000"/>
                          <a14:foregroundMark x1="81750" y1="96000" x2="66750" y2="96000"/>
                          <a14:foregroundMark x1="66750" y1="96000" x2="73750" y2="93625"/>
                          <a14:foregroundMark x1="73750" y1="93625" x2="62750" y2="92625"/>
                          <a14:foregroundMark x1="62750" y1="92625" x2="81500" y2="92125"/>
                          <a14:foregroundMark x1="81500" y1="92125" x2="56625" y2="89750"/>
                          <a14:foregroundMark x1="56625" y1="89750" x2="82000" y2="89500"/>
                          <a14:foregroundMark x1="82000" y1="89500" x2="25125" y2="86125"/>
                          <a14:foregroundMark x1="25125" y1="86125" x2="33375" y2="87625"/>
                          <a14:foregroundMark x1="33375" y1="87625" x2="26875" y2="90250"/>
                          <a14:foregroundMark x1="26875" y1="90250" x2="62125" y2="90875"/>
                          <a14:foregroundMark x1="92750" y1="23250" x2="90125" y2="79875"/>
                          <a14:foregroundMark x1="90125" y1="79875" x2="91375" y2="94000"/>
                          <a14:foregroundMark x1="91375" y1="94000" x2="92750" y2="5750"/>
                          <a14:foregroundMark x1="92500" y1="96375" x2="86625" y2="99125"/>
                          <a14:foregroundMark x1="86625" y1="99125" x2="74000" y2="96625"/>
                          <a14:foregroundMark x1="74000" y1="96625" x2="80250" y2="96125"/>
                          <a14:foregroundMark x1="80250" y1="96125" x2="86500" y2="97875"/>
                          <a14:foregroundMark x1="86500" y1="97875" x2="73750" y2="98500"/>
                          <a14:foregroundMark x1="73750" y1="98500" x2="66000" y2="97375"/>
                          <a14:foregroundMark x1="66000" y1="97375" x2="72125" y2="93750"/>
                          <a14:foregroundMark x1="72125" y1="93750" x2="58625" y2="93875"/>
                          <a14:foregroundMark x1="58625" y1="93875" x2="51125" y2="92000"/>
                          <a14:foregroundMark x1="51125" y1="92000" x2="68500" y2="91750"/>
                          <a14:foregroundMark x1="68500" y1="91750" x2="61625" y2="94875"/>
                          <a14:foregroundMark x1="61625" y1="94875" x2="52250" y2="95250"/>
                          <a14:foregroundMark x1="52250" y1="95250" x2="60000" y2="94750"/>
                          <a14:foregroundMark x1="60000" y1="94750" x2="73750" y2="97750"/>
                          <a14:foregroundMark x1="73750" y1="97750" x2="48750" y2="97375"/>
                          <a14:foregroundMark x1="48750" y1="97375" x2="56750" y2="94250"/>
                          <a14:foregroundMark x1="56750" y1="94250" x2="63500" y2="94250"/>
                          <a14:foregroundMark x1="63500" y1="94250" x2="33125" y2="92375"/>
                          <a14:foregroundMark x1="33125" y1="92375" x2="57625" y2="93250"/>
                          <a14:foregroundMark x1="57625" y1="93250" x2="41625" y2="93625"/>
                          <a14:foregroundMark x1="41625" y1="93625" x2="67750" y2="96375"/>
                          <a14:foregroundMark x1="67750" y1="96375" x2="38000" y2="95375"/>
                          <a14:foregroundMark x1="38000" y1="95375" x2="26500" y2="93500"/>
                          <a14:foregroundMark x1="69625" y1="99125" x2="89750" y2="99375"/>
                          <a14:foregroundMark x1="27375" y1="97500" x2="20125" y2="95000"/>
                          <a14:foregroundMark x1="20125" y1="95000" x2="19250" y2="43875"/>
                          <a14:foregroundMark x1="19250" y1="43875" x2="19625" y2="50875"/>
                          <a14:foregroundMark x1="19625" y1="50875" x2="19875" y2="44125"/>
                          <a14:foregroundMark x1="19875" y1="44125" x2="20875" y2="55250"/>
                          <a14:foregroundMark x1="20875" y1="55250" x2="24375" y2="30500"/>
                          <a14:foregroundMark x1="24375" y1="30500" x2="25375" y2="41375"/>
                          <a14:foregroundMark x1="25375" y1="41375" x2="25375" y2="49000"/>
                          <a14:foregroundMark x1="25375" y1="49000" x2="24500" y2="2500"/>
                          <a14:foregroundMark x1="24500" y1="2500" x2="25375" y2="12500"/>
                          <a14:foregroundMark x1="25375" y1="12500" x2="25375" y2="18750"/>
                          <a14:foregroundMark x1="25375" y1="18750" x2="22250" y2="12875"/>
                          <a14:foregroundMark x1="22250" y1="12875" x2="26125" y2="7375"/>
                          <a14:foregroundMark x1="26125" y1="7375" x2="28250" y2="7000"/>
                          <a14:foregroundMark x1="24500" y1="5500" x2="20250" y2="10500"/>
                          <a14:foregroundMark x1="20250" y1="10500" x2="20625" y2="26125"/>
                          <a14:foregroundMark x1="20625" y1="26125" x2="20375" y2="32500"/>
                          <a14:foregroundMark x1="20375" y1="32500" x2="20500" y2="40125"/>
                          <a14:foregroundMark x1="20500" y1="40125" x2="20375" y2="26250"/>
                          <a14:foregroundMark x1="20375" y1="26250" x2="21375" y2="33000"/>
                          <a14:foregroundMark x1="21375" y1="33000" x2="22000" y2="23250"/>
                          <a14:foregroundMark x1="22000" y1="23250" x2="23000" y2="30125"/>
                          <a14:foregroundMark x1="23000" y1="30125" x2="23125" y2="18750"/>
                          <a14:foregroundMark x1="24125" y1="3000" x2="18500" y2="6250"/>
                          <a14:foregroundMark x1="18500" y1="6250" x2="18125" y2="12750"/>
                          <a14:foregroundMark x1="18125" y1="12750" x2="18500" y2="19500"/>
                          <a14:foregroundMark x1="18500" y1="19500" x2="18500" y2="28250"/>
                          <a14:foregroundMark x1="18500" y1="28250" x2="19625" y2="48625"/>
                          <a14:foregroundMark x1="19625" y1="48625" x2="18750" y2="12000"/>
                          <a14:foregroundMark x1="18750" y1="12000" x2="21625" y2="5625"/>
                          <a14:foregroundMark x1="21625" y1="5625" x2="22875" y2="4500"/>
                          <a14:foregroundMark x1="18500" y1="37375" x2="18125" y2="44375"/>
                          <a14:foregroundMark x1="18125" y1="44375" x2="18625" y2="51250"/>
                          <a14:foregroundMark x1="18625" y1="51250" x2="18625" y2="58500"/>
                          <a14:foregroundMark x1="18625" y1="58500" x2="19875" y2="72250"/>
                          <a14:foregroundMark x1="19875" y1="72250" x2="19375" y2="93625"/>
                          <a14:foregroundMark x1="19375" y1="93625" x2="17500" y2="58500"/>
                        </a14:backgroundRemoval>
                      </a14:imgEffect>
                    </a14:imgLayer>
                  </a14:imgProps>
                </a:ext>
              </a:extLst>
            </a:blip>
            <a:srcRect l="16227" r="4600" b="845"/>
            <a:stretch/>
          </p:blipFill>
          <p:spPr>
            <a:xfrm rot="16200000">
              <a:off x="2849645" y="-549188"/>
              <a:ext cx="6245214" cy="78213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4CBAE009-974F-43C4-A74E-BFCDED5D1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0820" y="906779"/>
              <a:ext cx="6515100" cy="4933315"/>
            </a:xfrm>
            <a:prstGeom prst="roundRect">
              <a:avLst>
                <a:gd name="adj" fmla="val 296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2E7A181-EB69-42D8-9F50-2869F3088B89}"/>
              </a:ext>
            </a:extLst>
          </p:cNvPr>
          <p:cNvGrpSpPr/>
          <p:nvPr/>
        </p:nvGrpSpPr>
        <p:grpSpPr>
          <a:xfrm>
            <a:off x="6877500" y="4517469"/>
            <a:ext cx="1476278" cy="1316370"/>
            <a:chOff x="2061595" y="238862"/>
            <a:chExt cx="7821314" cy="6245214"/>
          </a:xfrm>
          <a:scene3d>
            <a:camera prst="isometricOffAxis2Top"/>
            <a:lightRig rig="threePt" dir="t"/>
          </a:scene3d>
        </p:grpSpPr>
        <p:pic>
          <p:nvPicPr>
            <p:cNvPr id="19" name="Espaço Reservado para Conteúdo 116">
              <a:extLst>
                <a:ext uri="{FF2B5EF4-FFF2-40B4-BE49-F238E27FC236}">
                  <a16:creationId xmlns:a16="http://schemas.microsoft.com/office/drawing/2014/main" id="{BCFCE29D-F7DB-4293-9B4C-A9C34A73F7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9375" l="17500" r="92750">
                          <a14:foregroundMark x1="55500" y1="5250" x2="55500" y2="5250"/>
                          <a14:foregroundMark x1="55625" y1="4875" x2="55625" y2="4875"/>
                          <a14:foregroundMark x1="55375" y1="4750" x2="55375" y2="4750"/>
                          <a14:foregroundMark x1="64750" y1="5625" x2="64750" y2="5625"/>
                          <a14:foregroundMark x1="76250" y1="6375" x2="76250" y2="6375"/>
                          <a14:foregroundMark x1="76250" y1="6375" x2="76250" y2="6375"/>
                          <a14:foregroundMark x1="76750" y1="6375" x2="84875" y2="6625"/>
                          <a14:foregroundMark x1="84875" y1="6625" x2="71500" y2="9250"/>
                          <a14:foregroundMark x1="71500" y1="9250" x2="58000" y2="8875"/>
                          <a14:foregroundMark x1="58000" y1="8875" x2="66375" y2="7875"/>
                          <a14:foregroundMark x1="66375" y1="7875" x2="53750" y2="6125"/>
                          <a14:foregroundMark x1="53750" y1="6125" x2="76375" y2="4500"/>
                          <a14:foregroundMark x1="76375" y1="4500" x2="35375" y2="6375"/>
                          <a14:foregroundMark x1="35375" y1="6375" x2="26625" y2="4875"/>
                          <a14:foregroundMark x1="26625" y1="4875" x2="48250" y2="4000"/>
                          <a14:foregroundMark x1="48250" y1="4000" x2="31625" y2="6000"/>
                          <a14:foregroundMark x1="31625" y1="6000" x2="48000" y2="6500"/>
                          <a14:foregroundMark x1="48000" y1="6500" x2="28875" y2="6750"/>
                          <a14:foregroundMark x1="89000" y1="6750" x2="88625" y2="13000"/>
                          <a14:foregroundMark x1="88625" y1="13000" x2="87625" y2="6625"/>
                          <a14:foregroundMark x1="87625" y1="6625" x2="90375" y2="12750"/>
                          <a14:foregroundMark x1="90375" y1="12750" x2="91000" y2="6125"/>
                          <a14:foregroundMark x1="91000" y1="6125" x2="84875" y2="5000"/>
                          <a14:foregroundMark x1="84875" y1="5000" x2="89750" y2="10625"/>
                          <a14:foregroundMark x1="89750" y1="10625" x2="89750" y2="28250"/>
                          <a14:foregroundMark x1="91500" y1="25625" x2="90625" y2="33750"/>
                          <a14:foregroundMark x1="90625" y1="33750" x2="90375" y2="26500"/>
                          <a14:foregroundMark x1="90375" y1="26500" x2="90375" y2="34000"/>
                          <a14:foregroundMark x1="90375" y1="34000" x2="89500" y2="27500"/>
                          <a14:foregroundMark x1="89500" y1="27500" x2="88500" y2="45375"/>
                          <a14:foregroundMark x1="88500" y1="45375" x2="88000" y2="39250"/>
                          <a14:foregroundMark x1="88000" y1="39250" x2="87000" y2="79250"/>
                          <a14:foregroundMark x1="87000" y1="79250" x2="88500" y2="42250"/>
                          <a14:foregroundMark x1="88500" y1="42250" x2="88875" y2="58750"/>
                          <a14:foregroundMark x1="88875" y1="58750" x2="89625" y2="43250"/>
                          <a14:foregroundMark x1="89625" y1="43250" x2="90625" y2="52500"/>
                          <a14:foregroundMark x1="90625" y1="52500" x2="90625" y2="59875"/>
                          <a14:foregroundMark x1="90625" y1="59875" x2="90750" y2="69750"/>
                          <a14:foregroundMark x1="90750" y1="69750" x2="89500" y2="86125"/>
                          <a14:foregroundMark x1="89500" y1="86125" x2="89250" y2="71125"/>
                          <a14:foregroundMark x1="89250" y1="71125" x2="90125" y2="87125"/>
                          <a14:foregroundMark x1="90125" y1="87125" x2="87000" y2="93750"/>
                          <a14:foregroundMark x1="87000" y1="93750" x2="72375" y2="94375"/>
                          <a14:foregroundMark x1="72375" y1="94375" x2="88875" y2="93750"/>
                          <a14:foregroundMark x1="88875" y1="93750" x2="89375" y2="87500"/>
                          <a14:foregroundMark x1="89375" y1="87500" x2="90875" y2="93625"/>
                          <a14:foregroundMark x1="90875" y1="93625" x2="86000" y2="99000"/>
                          <a14:foregroundMark x1="86000" y1="99000" x2="73500" y2="98625"/>
                          <a14:foregroundMark x1="73500" y1="98625" x2="86750" y2="95750"/>
                          <a14:foregroundMark x1="86750" y1="95750" x2="75375" y2="96000"/>
                          <a14:foregroundMark x1="75375" y1="96000" x2="81750" y2="96000"/>
                          <a14:foregroundMark x1="81750" y1="96000" x2="66750" y2="96000"/>
                          <a14:foregroundMark x1="66750" y1="96000" x2="73750" y2="93625"/>
                          <a14:foregroundMark x1="73750" y1="93625" x2="62750" y2="92625"/>
                          <a14:foregroundMark x1="62750" y1="92625" x2="81500" y2="92125"/>
                          <a14:foregroundMark x1="81500" y1="92125" x2="56625" y2="89750"/>
                          <a14:foregroundMark x1="56625" y1="89750" x2="82000" y2="89500"/>
                          <a14:foregroundMark x1="82000" y1="89500" x2="25125" y2="86125"/>
                          <a14:foregroundMark x1="25125" y1="86125" x2="33375" y2="87625"/>
                          <a14:foregroundMark x1="33375" y1="87625" x2="26875" y2="90250"/>
                          <a14:foregroundMark x1="26875" y1="90250" x2="62125" y2="90875"/>
                          <a14:foregroundMark x1="92750" y1="23250" x2="90125" y2="79875"/>
                          <a14:foregroundMark x1="90125" y1="79875" x2="91375" y2="94000"/>
                          <a14:foregroundMark x1="91375" y1="94000" x2="92750" y2="5750"/>
                          <a14:foregroundMark x1="92500" y1="96375" x2="86625" y2="99125"/>
                          <a14:foregroundMark x1="86625" y1="99125" x2="74000" y2="96625"/>
                          <a14:foregroundMark x1="74000" y1="96625" x2="80250" y2="96125"/>
                          <a14:foregroundMark x1="80250" y1="96125" x2="86500" y2="97875"/>
                          <a14:foregroundMark x1="86500" y1="97875" x2="73750" y2="98500"/>
                          <a14:foregroundMark x1="73750" y1="98500" x2="66000" y2="97375"/>
                          <a14:foregroundMark x1="66000" y1="97375" x2="72125" y2="93750"/>
                          <a14:foregroundMark x1="72125" y1="93750" x2="58625" y2="93875"/>
                          <a14:foregroundMark x1="58625" y1="93875" x2="51125" y2="92000"/>
                          <a14:foregroundMark x1="51125" y1="92000" x2="68500" y2="91750"/>
                          <a14:foregroundMark x1="68500" y1="91750" x2="61625" y2="94875"/>
                          <a14:foregroundMark x1="61625" y1="94875" x2="52250" y2="95250"/>
                          <a14:foregroundMark x1="52250" y1="95250" x2="60000" y2="94750"/>
                          <a14:foregroundMark x1="60000" y1="94750" x2="73750" y2="97750"/>
                          <a14:foregroundMark x1="73750" y1="97750" x2="48750" y2="97375"/>
                          <a14:foregroundMark x1="48750" y1="97375" x2="56750" y2="94250"/>
                          <a14:foregroundMark x1="56750" y1="94250" x2="63500" y2="94250"/>
                          <a14:foregroundMark x1="63500" y1="94250" x2="33125" y2="92375"/>
                          <a14:foregroundMark x1="33125" y1="92375" x2="57625" y2="93250"/>
                          <a14:foregroundMark x1="57625" y1="93250" x2="41625" y2="93625"/>
                          <a14:foregroundMark x1="41625" y1="93625" x2="67750" y2="96375"/>
                          <a14:foregroundMark x1="67750" y1="96375" x2="38000" y2="95375"/>
                          <a14:foregroundMark x1="38000" y1="95375" x2="26500" y2="93500"/>
                          <a14:foregroundMark x1="69625" y1="99125" x2="89750" y2="99375"/>
                          <a14:foregroundMark x1="27375" y1="97500" x2="20125" y2="95000"/>
                          <a14:foregroundMark x1="20125" y1="95000" x2="19250" y2="43875"/>
                          <a14:foregroundMark x1="19250" y1="43875" x2="19625" y2="50875"/>
                          <a14:foregroundMark x1="19625" y1="50875" x2="19875" y2="44125"/>
                          <a14:foregroundMark x1="19875" y1="44125" x2="20875" y2="55250"/>
                          <a14:foregroundMark x1="20875" y1="55250" x2="24375" y2="30500"/>
                          <a14:foregroundMark x1="24375" y1="30500" x2="25375" y2="41375"/>
                          <a14:foregroundMark x1="25375" y1="41375" x2="25375" y2="49000"/>
                          <a14:foregroundMark x1="25375" y1="49000" x2="24500" y2="2500"/>
                          <a14:foregroundMark x1="24500" y1="2500" x2="25375" y2="12500"/>
                          <a14:foregroundMark x1="25375" y1="12500" x2="25375" y2="18750"/>
                          <a14:foregroundMark x1="25375" y1="18750" x2="22250" y2="12875"/>
                          <a14:foregroundMark x1="22250" y1="12875" x2="26125" y2="7375"/>
                          <a14:foregroundMark x1="26125" y1="7375" x2="28250" y2="7000"/>
                          <a14:foregroundMark x1="24500" y1="5500" x2="20250" y2="10500"/>
                          <a14:foregroundMark x1="20250" y1="10500" x2="20625" y2="26125"/>
                          <a14:foregroundMark x1="20625" y1="26125" x2="20375" y2="32500"/>
                          <a14:foregroundMark x1="20375" y1="32500" x2="20500" y2="40125"/>
                          <a14:foregroundMark x1="20500" y1="40125" x2="20375" y2="26250"/>
                          <a14:foregroundMark x1="20375" y1="26250" x2="21375" y2="33000"/>
                          <a14:foregroundMark x1="21375" y1="33000" x2="22000" y2="23250"/>
                          <a14:foregroundMark x1="22000" y1="23250" x2="23000" y2="30125"/>
                          <a14:foregroundMark x1="23000" y1="30125" x2="23125" y2="18750"/>
                          <a14:foregroundMark x1="24125" y1="3000" x2="18500" y2="6250"/>
                          <a14:foregroundMark x1="18500" y1="6250" x2="18125" y2="12750"/>
                          <a14:foregroundMark x1="18125" y1="12750" x2="18500" y2="19500"/>
                          <a14:foregroundMark x1="18500" y1="19500" x2="18500" y2="28250"/>
                          <a14:foregroundMark x1="18500" y1="28250" x2="19625" y2="48625"/>
                          <a14:foregroundMark x1="19625" y1="48625" x2="18750" y2="12000"/>
                          <a14:foregroundMark x1="18750" y1="12000" x2="21625" y2="5625"/>
                          <a14:foregroundMark x1="21625" y1="5625" x2="22875" y2="4500"/>
                          <a14:foregroundMark x1="18500" y1="37375" x2="18125" y2="44375"/>
                          <a14:foregroundMark x1="18125" y1="44375" x2="18625" y2="51250"/>
                          <a14:foregroundMark x1="18625" y1="51250" x2="18625" y2="58500"/>
                          <a14:foregroundMark x1="18625" y1="58500" x2="19875" y2="72250"/>
                          <a14:foregroundMark x1="19875" y1="72250" x2="19375" y2="93625"/>
                          <a14:foregroundMark x1="19375" y1="93625" x2="17500" y2="58500"/>
                        </a14:backgroundRemoval>
                      </a14:imgEffect>
                    </a14:imgLayer>
                  </a14:imgProps>
                </a:ext>
              </a:extLst>
            </a:blip>
            <a:srcRect l="16227" r="4600" b="845"/>
            <a:stretch/>
          </p:blipFill>
          <p:spPr>
            <a:xfrm rot="16200000">
              <a:off x="2849645" y="-549188"/>
              <a:ext cx="6245214" cy="78213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4DC9C0C1-F7DF-4503-920E-C9B020DDF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0820" y="906779"/>
              <a:ext cx="6515100" cy="4933315"/>
            </a:xfrm>
            <a:prstGeom prst="roundRect">
              <a:avLst>
                <a:gd name="adj" fmla="val 296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524D1F5E-2210-4448-B2CB-DA121DD4ADF1}"/>
              </a:ext>
            </a:extLst>
          </p:cNvPr>
          <p:cNvGrpSpPr/>
          <p:nvPr/>
        </p:nvGrpSpPr>
        <p:grpSpPr>
          <a:xfrm>
            <a:off x="6875836" y="4490002"/>
            <a:ext cx="1476278" cy="1316370"/>
            <a:chOff x="2061595" y="238862"/>
            <a:chExt cx="7821314" cy="6245214"/>
          </a:xfrm>
          <a:scene3d>
            <a:camera prst="isometricOffAxis2Top"/>
            <a:lightRig rig="threePt" dir="t"/>
          </a:scene3d>
        </p:grpSpPr>
        <p:pic>
          <p:nvPicPr>
            <p:cNvPr id="22" name="Espaço Reservado para Conteúdo 116">
              <a:extLst>
                <a:ext uri="{FF2B5EF4-FFF2-40B4-BE49-F238E27FC236}">
                  <a16:creationId xmlns:a16="http://schemas.microsoft.com/office/drawing/2014/main" id="{4559C287-266A-4802-BBBA-8443E8EFF8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9375" l="17500" r="92750">
                          <a14:foregroundMark x1="55500" y1="5250" x2="55500" y2="5250"/>
                          <a14:foregroundMark x1="55625" y1="4875" x2="55625" y2="4875"/>
                          <a14:foregroundMark x1="55375" y1="4750" x2="55375" y2="4750"/>
                          <a14:foregroundMark x1="64750" y1="5625" x2="64750" y2="5625"/>
                          <a14:foregroundMark x1="76250" y1="6375" x2="76250" y2="6375"/>
                          <a14:foregroundMark x1="76250" y1="6375" x2="76250" y2="6375"/>
                          <a14:foregroundMark x1="76750" y1="6375" x2="84875" y2="6625"/>
                          <a14:foregroundMark x1="84875" y1="6625" x2="71500" y2="9250"/>
                          <a14:foregroundMark x1="71500" y1="9250" x2="58000" y2="8875"/>
                          <a14:foregroundMark x1="58000" y1="8875" x2="66375" y2="7875"/>
                          <a14:foregroundMark x1="66375" y1="7875" x2="53750" y2="6125"/>
                          <a14:foregroundMark x1="53750" y1="6125" x2="76375" y2="4500"/>
                          <a14:foregroundMark x1="76375" y1="4500" x2="35375" y2="6375"/>
                          <a14:foregroundMark x1="35375" y1="6375" x2="26625" y2="4875"/>
                          <a14:foregroundMark x1="26625" y1="4875" x2="48250" y2="4000"/>
                          <a14:foregroundMark x1="48250" y1="4000" x2="31625" y2="6000"/>
                          <a14:foregroundMark x1="31625" y1="6000" x2="48000" y2="6500"/>
                          <a14:foregroundMark x1="48000" y1="6500" x2="28875" y2="6750"/>
                          <a14:foregroundMark x1="89000" y1="6750" x2="88625" y2="13000"/>
                          <a14:foregroundMark x1="88625" y1="13000" x2="87625" y2="6625"/>
                          <a14:foregroundMark x1="87625" y1="6625" x2="90375" y2="12750"/>
                          <a14:foregroundMark x1="90375" y1="12750" x2="91000" y2="6125"/>
                          <a14:foregroundMark x1="91000" y1="6125" x2="84875" y2="5000"/>
                          <a14:foregroundMark x1="84875" y1="5000" x2="89750" y2="10625"/>
                          <a14:foregroundMark x1="89750" y1="10625" x2="89750" y2="28250"/>
                          <a14:foregroundMark x1="91500" y1="25625" x2="90625" y2="33750"/>
                          <a14:foregroundMark x1="90625" y1="33750" x2="90375" y2="26500"/>
                          <a14:foregroundMark x1="90375" y1="26500" x2="90375" y2="34000"/>
                          <a14:foregroundMark x1="90375" y1="34000" x2="89500" y2="27500"/>
                          <a14:foregroundMark x1="89500" y1="27500" x2="88500" y2="45375"/>
                          <a14:foregroundMark x1="88500" y1="45375" x2="88000" y2="39250"/>
                          <a14:foregroundMark x1="88000" y1="39250" x2="87000" y2="79250"/>
                          <a14:foregroundMark x1="87000" y1="79250" x2="88500" y2="42250"/>
                          <a14:foregroundMark x1="88500" y1="42250" x2="88875" y2="58750"/>
                          <a14:foregroundMark x1="88875" y1="58750" x2="89625" y2="43250"/>
                          <a14:foregroundMark x1="89625" y1="43250" x2="90625" y2="52500"/>
                          <a14:foregroundMark x1="90625" y1="52500" x2="90625" y2="59875"/>
                          <a14:foregroundMark x1="90625" y1="59875" x2="90750" y2="69750"/>
                          <a14:foregroundMark x1="90750" y1="69750" x2="89500" y2="86125"/>
                          <a14:foregroundMark x1="89500" y1="86125" x2="89250" y2="71125"/>
                          <a14:foregroundMark x1="89250" y1="71125" x2="90125" y2="87125"/>
                          <a14:foregroundMark x1="90125" y1="87125" x2="87000" y2="93750"/>
                          <a14:foregroundMark x1="87000" y1="93750" x2="72375" y2="94375"/>
                          <a14:foregroundMark x1="72375" y1="94375" x2="88875" y2="93750"/>
                          <a14:foregroundMark x1="88875" y1="93750" x2="89375" y2="87500"/>
                          <a14:foregroundMark x1="89375" y1="87500" x2="90875" y2="93625"/>
                          <a14:foregroundMark x1="90875" y1="93625" x2="86000" y2="99000"/>
                          <a14:foregroundMark x1="86000" y1="99000" x2="73500" y2="98625"/>
                          <a14:foregroundMark x1="73500" y1="98625" x2="86750" y2="95750"/>
                          <a14:foregroundMark x1="86750" y1="95750" x2="75375" y2="96000"/>
                          <a14:foregroundMark x1="75375" y1="96000" x2="81750" y2="96000"/>
                          <a14:foregroundMark x1="81750" y1="96000" x2="66750" y2="96000"/>
                          <a14:foregroundMark x1="66750" y1="96000" x2="73750" y2="93625"/>
                          <a14:foregroundMark x1="73750" y1="93625" x2="62750" y2="92625"/>
                          <a14:foregroundMark x1="62750" y1="92625" x2="81500" y2="92125"/>
                          <a14:foregroundMark x1="81500" y1="92125" x2="56625" y2="89750"/>
                          <a14:foregroundMark x1="56625" y1="89750" x2="82000" y2="89500"/>
                          <a14:foregroundMark x1="82000" y1="89500" x2="25125" y2="86125"/>
                          <a14:foregroundMark x1="25125" y1="86125" x2="33375" y2="87625"/>
                          <a14:foregroundMark x1="33375" y1="87625" x2="26875" y2="90250"/>
                          <a14:foregroundMark x1="26875" y1="90250" x2="62125" y2="90875"/>
                          <a14:foregroundMark x1="92750" y1="23250" x2="90125" y2="79875"/>
                          <a14:foregroundMark x1="90125" y1="79875" x2="91375" y2="94000"/>
                          <a14:foregroundMark x1="91375" y1="94000" x2="92750" y2="5750"/>
                          <a14:foregroundMark x1="92500" y1="96375" x2="86625" y2="99125"/>
                          <a14:foregroundMark x1="86625" y1="99125" x2="74000" y2="96625"/>
                          <a14:foregroundMark x1="74000" y1="96625" x2="80250" y2="96125"/>
                          <a14:foregroundMark x1="80250" y1="96125" x2="86500" y2="97875"/>
                          <a14:foregroundMark x1="86500" y1="97875" x2="73750" y2="98500"/>
                          <a14:foregroundMark x1="73750" y1="98500" x2="66000" y2="97375"/>
                          <a14:foregroundMark x1="66000" y1="97375" x2="72125" y2="93750"/>
                          <a14:foregroundMark x1="72125" y1="93750" x2="58625" y2="93875"/>
                          <a14:foregroundMark x1="58625" y1="93875" x2="51125" y2="92000"/>
                          <a14:foregroundMark x1="51125" y1="92000" x2="68500" y2="91750"/>
                          <a14:foregroundMark x1="68500" y1="91750" x2="61625" y2="94875"/>
                          <a14:foregroundMark x1="61625" y1="94875" x2="52250" y2="95250"/>
                          <a14:foregroundMark x1="52250" y1="95250" x2="60000" y2="94750"/>
                          <a14:foregroundMark x1="60000" y1="94750" x2="73750" y2="97750"/>
                          <a14:foregroundMark x1="73750" y1="97750" x2="48750" y2="97375"/>
                          <a14:foregroundMark x1="48750" y1="97375" x2="56750" y2="94250"/>
                          <a14:foregroundMark x1="56750" y1="94250" x2="63500" y2="94250"/>
                          <a14:foregroundMark x1="63500" y1="94250" x2="33125" y2="92375"/>
                          <a14:foregroundMark x1="33125" y1="92375" x2="57625" y2="93250"/>
                          <a14:foregroundMark x1="57625" y1="93250" x2="41625" y2="93625"/>
                          <a14:foregroundMark x1="41625" y1="93625" x2="67750" y2="96375"/>
                          <a14:foregroundMark x1="67750" y1="96375" x2="38000" y2="95375"/>
                          <a14:foregroundMark x1="38000" y1="95375" x2="26500" y2="93500"/>
                          <a14:foregroundMark x1="69625" y1="99125" x2="89750" y2="99375"/>
                          <a14:foregroundMark x1="27375" y1="97500" x2="20125" y2="95000"/>
                          <a14:foregroundMark x1="20125" y1="95000" x2="19250" y2="43875"/>
                          <a14:foregroundMark x1="19250" y1="43875" x2="19625" y2="50875"/>
                          <a14:foregroundMark x1="19625" y1="50875" x2="19875" y2="44125"/>
                          <a14:foregroundMark x1="19875" y1="44125" x2="20875" y2="55250"/>
                          <a14:foregroundMark x1="20875" y1="55250" x2="24375" y2="30500"/>
                          <a14:foregroundMark x1="24375" y1="30500" x2="25375" y2="41375"/>
                          <a14:foregroundMark x1="25375" y1="41375" x2="25375" y2="49000"/>
                          <a14:foregroundMark x1="25375" y1="49000" x2="24500" y2="2500"/>
                          <a14:foregroundMark x1="24500" y1="2500" x2="25375" y2="12500"/>
                          <a14:foregroundMark x1="25375" y1="12500" x2="25375" y2="18750"/>
                          <a14:foregroundMark x1="25375" y1="18750" x2="22250" y2="12875"/>
                          <a14:foregroundMark x1="22250" y1="12875" x2="26125" y2="7375"/>
                          <a14:foregroundMark x1="26125" y1="7375" x2="28250" y2="7000"/>
                          <a14:foregroundMark x1="24500" y1="5500" x2="20250" y2="10500"/>
                          <a14:foregroundMark x1="20250" y1="10500" x2="20625" y2="26125"/>
                          <a14:foregroundMark x1="20625" y1="26125" x2="20375" y2="32500"/>
                          <a14:foregroundMark x1="20375" y1="32500" x2="20500" y2="40125"/>
                          <a14:foregroundMark x1="20500" y1="40125" x2="20375" y2="26250"/>
                          <a14:foregroundMark x1="20375" y1="26250" x2="21375" y2="33000"/>
                          <a14:foregroundMark x1="21375" y1="33000" x2="22000" y2="23250"/>
                          <a14:foregroundMark x1="22000" y1="23250" x2="23000" y2="30125"/>
                          <a14:foregroundMark x1="23000" y1="30125" x2="23125" y2="18750"/>
                          <a14:foregroundMark x1="24125" y1="3000" x2="18500" y2="6250"/>
                          <a14:foregroundMark x1="18500" y1="6250" x2="18125" y2="12750"/>
                          <a14:foregroundMark x1="18125" y1="12750" x2="18500" y2="19500"/>
                          <a14:foregroundMark x1="18500" y1="19500" x2="18500" y2="28250"/>
                          <a14:foregroundMark x1="18500" y1="28250" x2="19625" y2="48625"/>
                          <a14:foregroundMark x1="19625" y1="48625" x2="18750" y2="12000"/>
                          <a14:foregroundMark x1="18750" y1="12000" x2="21625" y2="5625"/>
                          <a14:foregroundMark x1="21625" y1="5625" x2="22875" y2="4500"/>
                          <a14:foregroundMark x1="18500" y1="37375" x2="18125" y2="44375"/>
                          <a14:foregroundMark x1="18125" y1="44375" x2="18625" y2="51250"/>
                          <a14:foregroundMark x1="18625" y1="51250" x2="18625" y2="58500"/>
                          <a14:foregroundMark x1="18625" y1="58500" x2="19875" y2="72250"/>
                          <a14:foregroundMark x1="19875" y1="72250" x2="19375" y2="93625"/>
                          <a14:foregroundMark x1="19375" y1="93625" x2="17500" y2="58500"/>
                        </a14:backgroundRemoval>
                      </a14:imgEffect>
                    </a14:imgLayer>
                  </a14:imgProps>
                </a:ext>
              </a:extLst>
            </a:blip>
            <a:srcRect l="16227" r="4600" b="845"/>
            <a:stretch/>
          </p:blipFill>
          <p:spPr>
            <a:xfrm rot="16200000">
              <a:off x="2849645" y="-549188"/>
              <a:ext cx="6245214" cy="78213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BB0FEF5D-7BC6-422A-9999-2E981A7E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0820" y="906779"/>
              <a:ext cx="6515100" cy="4933315"/>
            </a:xfrm>
            <a:prstGeom prst="roundRect">
              <a:avLst>
                <a:gd name="adj" fmla="val 296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14B562AA-47C5-416A-B1DE-B8D119176F96}"/>
              </a:ext>
            </a:extLst>
          </p:cNvPr>
          <p:cNvGrpSpPr/>
          <p:nvPr/>
        </p:nvGrpSpPr>
        <p:grpSpPr>
          <a:xfrm>
            <a:off x="6862230" y="4471602"/>
            <a:ext cx="1476278" cy="1316370"/>
            <a:chOff x="2061595" y="238862"/>
            <a:chExt cx="7821314" cy="6245214"/>
          </a:xfrm>
          <a:scene3d>
            <a:camera prst="isometricOffAxis2Top"/>
            <a:lightRig rig="threePt" dir="t"/>
          </a:scene3d>
        </p:grpSpPr>
        <p:pic>
          <p:nvPicPr>
            <p:cNvPr id="25" name="Espaço Reservado para Conteúdo 116">
              <a:extLst>
                <a:ext uri="{FF2B5EF4-FFF2-40B4-BE49-F238E27FC236}">
                  <a16:creationId xmlns:a16="http://schemas.microsoft.com/office/drawing/2014/main" id="{5A8600F3-9510-41AE-9C9F-0A3BDAA12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000" b="99375" l="17500" r="92750">
                          <a14:foregroundMark x1="55500" y1="5250" x2="55500" y2="5250"/>
                          <a14:foregroundMark x1="55625" y1="4875" x2="55625" y2="4875"/>
                          <a14:foregroundMark x1="55375" y1="4750" x2="55375" y2="4750"/>
                          <a14:foregroundMark x1="64750" y1="5625" x2="64750" y2="5625"/>
                          <a14:foregroundMark x1="76250" y1="6375" x2="76250" y2="6375"/>
                          <a14:foregroundMark x1="76250" y1="6375" x2="76250" y2="6375"/>
                          <a14:foregroundMark x1="76750" y1="6375" x2="84875" y2="6625"/>
                          <a14:foregroundMark x1="84875" y1="6625" x2="71500" y2="9250"/>
                          <a14:foregroundMark x1="71500" y1="9250" x2="58000" y2="8875"/>
                          <a14:foregroundMark x1="58000" y1="8875" x2="66375" y2="7875"/>
                          <a14:foregroundMark x1="66375" y1="7875" x2="53750" y2="6125"/>
                          <a14:foregroundMark x1="53750" y1="6125" x2="76375" y2="4500"/>
                          <a14:foregroundMark x1="76375" y1="4500" x2="35375" y2="6375"/>
                          <a14:foregroundMark x1="35375" y1="6375" x2="26625" y2="4875"/>
                          <a14:foregroundMark x1="26625" y1="4875" x2="48250" y2="4000"/>
                          <a14:foregroundMark x1="48250" y1="4000" x2="31625" y2="6000"/>
                          <a14:foregroundMark x1="31625" y1="6000" x2="48000" y2="6500"/>
                          <a14:foregroundMark x1="48000" y1="6500" x2="28875" y2="6750"/>
                          <a14:foregroundMark x1="89000" y1="6750" x2="88625" y2="13000"/>
                          <a14:foregroundMark x1="88625" y1="13000" x2="87625" y2="6625"/>
                          <a14:foregroundMark x1="87625" y1="6625" x2="90375" y2="12750"/>
                          <a14:foregroundMark x1="90375" y1="12750" x2="91000" y2="6125"/>
                          <a14:foregroundMark x1="91000" y1="6125" x2="84875" y2="5000"/>
                          <a14:foregroundMark x1="84875" y1="5000" x2="89750" y2="10625"/>
                          <a14:foregroundMark x1="89750" y1="10625" x2="89750" y2="28250"/>
                          <a14:foregroundMark x1="91500" y1="25625" x2="90625" y2="33750"/>
                          <a14:foregroundMark x1="90625" y1="33750" x2="90375" y2="26500"/>
                          <a14:foregroundMark x1="90375" y1="26500" x2="90375" y2="34000"/>
                          <a14:foregroundMark x1="90375" y1="34000" x2="89500" y2="27500"/>
                          <a14:foregroundMark x1="89500" y1="27500" x2="88500" y2="45375"/>
                          <a14:foregroundMark x1="88500" y1="45375" x2="88000" y2="39250"/>
                          <a14:foregroundMark x1="88000" y1="39250" x2="87000" y2="79250"/>
                          <a14:foregroundMark x1="87000" y1="79250" x2="88500" y2="42250"/>
                          <a14:foregroundMark x1="88500" y1="42250" x2="88875" y2="58750"/>
                          <a14:foregroundMark x1="88875" y1="58750" x2="89625" y2="43250"/>
                          <a14:foregroundMark x1="89625" y1="43250" x2="90625" y2="52500"/>
                          <a14:foregroundMark x1="90625" y1="52500" x2="90625" y2="59875"/>
                          <a14:foregroundMark x1="90625" y1="59875" x2="90750" y2="69750"/>
                          <a14:foregroundMark x1="90750" y1="69750" x2="89500" y2="86125"/>
                          <a14:foregroundMark x1="89500" y1="86125" x2="89250" y2="71125"/>
                          <a14:foregroundMark x1="89250" y1="71125" x2="90125" y2="87125"/>
                          <a14:foregroundMark x1="90125" y1="87125" x2="87000" y2="93750"/>
                          <a14:foregroundMark x1="87000" y1="93750" x2="72375" y2="94375"/>
                          <a14:foregroundMark x1="72375" y1="94375" x2="88875" y2="93750"/>
                          <a14:foregroundMark x1="88875" y1="93750" x2="89375" y2="87500"/>
                          <a14:foregroundMark x1="89375" y1="87500" x2="90875" y2="93625"/>
                          <a14:foregroundMark x1="90875" y1="93625" x2="86000" y2="99000"/>
                          <a14:foregroundMark x1="86000" y1="99000" x2="73500" y2="98625"/>
                          <a14:foregroundMark x1="73500" y1="98625" x2="86750" y2="95750"/>
                          <a14:foregroundMark x1="86750" y1="95750" x2="75375" y2="96000"/>
                          <a14:foregroundMark x1="75375" y1="96000" x2="81750" y2="96000"/>
                          <a14:foregroundMark x1="81750" y1="96000" x2="66750" y2="96000"/>
                          <a14:foregroundMark x1="66750" y1="96000" x2="73750" y2="93625"/>
                          <a14:foregroundMark x1="73750" y1="93625" x2="62750" y2="92625"/>
                          <a14:foregroundMark x1="62750" y1="92625" x2="81500" y2="92125"/>
                          <a14:foregroundMark x1="81500" y1="92125" x2="56625" y2="89750"/>
                          <a14:foregroundMark x1="56625" y1="89750" x2="82000" y2="89500"/>
                          <a14:foregroundMark x1="82000" y1="89500" x2="25125" y2="86125"/>
                          <a14:foregroundMark x1="25125" y1="86125" x2="33375" y2="87625"/>
                          <a14:foregroundMark x1="33375" y1="87625" x2="26875" y2="90250"/>
                          <a14:foregroundMark x1="26875" y1="90250" x2="62125" y2="90875"/>
                          <a14:foregroundMark x1="92750" y1="23250" x2="90125" y2="79875"/>
                          <a14:foregroundMark x1="90125" y1="79875" x2="91375" y2="94000"/>
                          <a14:foregroundMark x1="91375" y1="94000" x2="92750" y2="5750"/>
                          <a14:foregroundMark x1="92500" y1="96375" x2="86625" y2="99125"/>
                          <a14:foregroundMark x1="86625" y1="99125" x2="74000" y2="96625"/>
                          <a14:foregroundMark x1="74000" y1="96625" x2="80250" y2="96125"/>
                          <a14:foregroundMark x1="80250" y1="96125" x2="86500" y2="97875"/>
                          <a14:foregroundMark x1="86500" y1="97875" x2="73750" y2="98500"/>
                          <a14:foregroundMark x1="73750" y1="98500" x2="66000" y2="97375"/>
                          <a14:foregroundMark x1="66000" y1="97375" x2="72125" y2="93750"/>
                          <a14:foregroundMark x1="72125" y1="93750" x2="58625" y2="93875"/>
                          <a14:foregroundMark x1="58625" y1="93875" x2="51125" y2="92000"/>
                          <a14:foregroundMark x1="51125" y1="92000" x2="68500" y2="91750"/>
                          <a14:foregroundMark x1="68500" y1="91750" x2="61625" y2="94875"/>
                          <a14:foregroundMark x1="61625" y1="94875" x2="52250" y2="95250"/>
                          <a14:foregroundMark x1="52250" y1="95250" x2="60000" y2="94750"/>
                          <a14:foregroundMark x1="60000" y1="94750" x2="73750" y2="97750"/>
                          <a14:foregroundMark x1="73750" y1="97750" x2="48750" y2="97375"/>
                          <a14:foregroundMark x1="48750" y1="97375" x2="56750" y2="94250"/>
                          <a14:foregroundMark x1="56750" y1="94250" x2="63500" y2="94250"/>
                          <a14:foregroundMark x1="63500" y1="94250" x2="33125" y2="92375"/>
                          <a14:foregroundMark x1="33125" y1="92375" x2="57625" y2="93250"/>
                          <a14:foregroundMark x1="57625" y1="93250" x2="41625" y2="93625"/>
                          <a14:foregroundMark x1="41625" y1="93625" x2="67750" y2="96375"/>
                          <a14:foregroundMark x1="67750" y1="96375" x2="38000" y2="95375"/>
                          <a14:foregroundMark x1="38000" y1="95375" x2="26500" y2="93500"/>
                          <a14:foregroundMark x1="69625" y1="99125" x2="89750" y2="99375"/>
                          <a14:foregroundMark x1="27375" y1="97500" x2="20125" y2="95000"/>
                          <a14:foregroundMark x1="20125" y1="95000" x2="19250" y2="43875"/>
                          <a14:foregroundMark x1="19250" y1="43875" x2="19625" y2="50875"/>
                          <a14:foregroundMark x1="19625" y1="50875" x2="19875" y2="44125"/>
                          <a14:foregroundMark x1="19875" y1="44125" x2="20875" y2="55250"/>
                          <a14:foregroundMark x1="20875" y1="55250" x2="24375" y2="30500"/>
                          <a14:foregroundMark x1="24375" y1="30500" x2="25375" y2="41375"/>
                          <a14:foregroundMark x1="25375" y1="41375" x2="25375" y2="49000"/>
                          <a14:foregroundMark x1="25375" y1="49000" x2="24500" y2="2500"/>
                          <a14:foregroundMark x1="24500" y1="2500" x2="25375" y2="12500"/>
                          <a14:foregroundMark x1="25375" y1="12500" x2="25375" y2="18750"/>
                          <a14:foregroundMark x1="25375" y1="18750" x2="22250" y2="12875"/>
                          <a14:foregroundMark x1="22250" y1="12875" x2="26125" y2="7375"/>
                          <a14:foregroundMark x1="26125" y1="7375" x2="28250" y2="7000"/>
                          <a14:foregroundMark x1="24500" y1="5500" x2="20250" y2="10500"/>
                          <a14:foregroundMark x1="20250" y1="10500" x2="20625" y2="26125"/>
                          <a14:foregroundMark x1="20625" y1="26125" x2="20375" y2="32500"/>
                          <a14:foregroundMark x1="20375" y1="32500" x2="20500" y2="40125"/>
                          <a14:foregroundMark x1="20500" y1="40125" x2="20375" y2="26250"/>
                          <a14:foregroundMark x1="20375" y1="26250" x2="21375" y2="33000"/>
                          <a14:foregroundMark x1="21375" y1="33000" x2="22000" y2="23250"/>
                          <a14:foregroundMark x1="22000" y1="23250" x2="23000" y2="30125"/>
                          <a14:foregroundMark x1="23000" y1="30125" x2="23125" y2="18750"/>
                          <a14:foregroundMark x1="24125" y1="3000" x2="18500" y2="6250"/>
                          <a14:foregroundMark x1="18500" y1="6250" x2="18125" y2="12750"/>
                          <a14:foregroundMark x1="18125" y1="12750" x2="18500" y2="19500"/>
                          <a14:foregroundMark x1="18500" y1="19500" x2="18500" y2="28250"/>
                          <a14:foregroundMark x1="18500" y1="28250" x2="19625" y2="48625"/>
                          <a14:foregroundMark x1="19625" y1="48625" x2="18750" y2="12000"/>
                          <a14:foregroundMark x1="18750" y1="12000" x2="21625" y2="5625"/>
                          <a14:foregroundMark x1="21625" y1="5625" x2="22875" y2="4500"/>
                          <a14:foregroundMark x1="18500" y1="37375" x2="18125" y2="44375"/>
                          <a14:foregroundMark x1="18125" y1="44375" x2="18625" y2="51250"/>
                          <a14:foregroundMark x1="18625" y1="51250" x2="18625" y2="58500"/>
                          <a14:foregroundMark x1="18625" y1="58500" x2="19875" y2="72250"/>
                          <a14:foregroundMark x1="19875" y1="72250" x2="19375" y2="93625"/>
                          <a14:foregroundMark x1="19375" y1="93625" x2="17500" y2="58500"/>
                        </a14:backgroundRemoval>
                      </a14:imgEffect>
                    </a14:imgLayer>
                  </a14:imgProps>
                </a:ext>
              </a:extLst>
            </a:blip>
            <a:srcRect l="16227" r="4600" b="845"/>
            <a:stretch/>
          </p:blipFill>
          <p:spPr>
            <a:xfrm rot="16200000">
              <a:off x="2849645" y="-549188"/>
              <a:ext cx="6245214" cy="78213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6" name="Imagem 25">
              <a:extLst>
                <a:ext uri="{FF2B5EF4-FFF2-40B4-BE49-F238E27FC236}">
                  <a16:creationId xmlns:a16="http://schemas.microsoft.com/office/drawing/2014/main" id="{7C44F163-EFFC-4718-992F-88EEAF1ED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0820" y="906779"/>
              <a:ext cx="6515100" cy="4933315"/>
            </a:xfrm>
            <a:prstGeom prst="roundRect">
              <a:avLst>
                <a:gd name="adj" fmla="val 296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27" name="Espaço Reservado para Conteúdo 116">
            <a:extLst>
              <a:ext uri="{FF2B5EF4-FFF2-40B4-BE49-F238E27FC236}">
                <a16:creationId xmlns:a16="http://schemas.microsoft.com/office/drawing/2014/main" id="{BE6BE8B8-0397-4D2B-88C3-6F3D00CFE8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00" b="99375" l="17500" r="92750">
                        <a14:foregroundMark x1="55500" y1="5250" x2="55500" y2="5250"/>
                        <a14:foregroundMark x1="55625" y1="4875" x2="55625" y2="4875"/>
                        <a14:foregroundMark x1="55375" y1="4750" x2="55375" y2="4750"/>
                        <a14:foregroundMark x1="64750" y1="5625" x2="64750" y2="5625"/>
                        <a14:foregroundMark x1="76250" y1="6375" x2="76250" y2="6375"/>
                        <a14:foregroundMark x1="76250" y1="6375" x2="76250" y2="6375"/>
                        <a14:foregroundMark x1="76750" y1="6375" x2="84875" y2="6625"/>
                        <a14:foregroundMark x1="84875" y1="6625" x2="71500" y2="9250"/>
                        <a14:foregroundMark x1="71500" y1="9250" x2="58000" y2="8875"/>
                        <a14:foregroundMark x1="58000" y1="8875" x2="66375" y2="7875"/>
                        <a14:foregroundMark x1="66375" y1="7875" x2="53750" y2="6125"/>
                        <a14:foregroundMark x1="53750" y1="6125" x2="76375" y2="4500"/>
                        <a14:foregroundMark x1="76375" y1="4500" x2="35375" y2="6375"/>
                        <a14:foregroundMark x1="35375" y1="6375" x2="26625" y2="4875"/>
                        <a14:foregroundMark x1="26625" y1="4875" x2="48250" y2="4000"/>
                        <a14:foregroundMark x1="48250" y1="4000" x2="31625" y2="6000"/>
                        <a14:foregroundMark x1="31625" y1="6000" x2="48000" y2="6500"/>
                        <a14:foregroundMark x1="48000" y1="6500" x2="28875" y2="6750"/>
                        <a14:foregroundMark x1="89000" y1="6750" x2="88625" y2="13000"/>
                        <a14:foregroundMark x1="88625" y1="13000" x2="87625" y2="6625"/>
                        <a14:foregroundMark x1="87625" y1="6625" x2="90375" y2="12750"/>
                        <a14:foregroundMark x1="90375" y1="12750" x2="91000" y2="6125"/>
                        <a14:foregroundMark x1="91000" y1="6125" x2="84875" y2="5000"/>
                        <a14:foregroundMark x1="84875" y1="5000" x2="89750" y2="10625"/>
                        <a14:foregroundMark x1="89750" y1="10625" x2="89750" y2="28250"/>
                        <a14:foregroundMark x1="91500" y1="25625" x2="90625" y2="33750"/>
                        <a14:foregroundMark x1="90625" y1="33750" x2="90375" y2="26500"/>
                        <a14:foregroundMark x1="90375" y1="26500" x2="90375" y2="34000"/>
                        <a14:foregroundMark x1="90375" y1="34000" x2="89500" y2="27500"/>
                        <a14:foregroundMark x1="89500" y1="27500" x2="88500" y2="45375"/>
                        <a14:foregroundMark x1="88500" y1="45375" x2="88000" y2="39250"/>
                        <a14:foregroundMark x1="88000" y1="39250" x2="87000" y2="79250"/>
                        <a14:foregroundMark x1="87000" y1="79250" x2="88500" y2="42250"/>
                        <a14:foregroundMark x1="88500" y1="42250" x2="88875" y2="58750"/>
                        <a14:foregroundMark x1="88875" y1="58750" x2="89625" y2="43250"/>
                        <a14:foregroundMark x1="89625" y1="43250" x2="90625" y2="52500"/>
                        <a14:foregroundMark x1="90625" y1="52500" x2="90625" y2="59875"/>
                        <a14:foregroundMark x1="90625" y1="59875" x2="90750" y2="69750"/>
                        <a14:foregroundMark x1="90750" y1="69750" x2="89500" y2="86125"/>
                        <a14:foregroundMark x1="89500" y1="86125" x2="89250" y2="71125"/>
                        <a14:foregroundMark x1="89250" y1="71125" x2="90125" y2="87125"/>
                        <a14:foregroundMark x1="90125" y1="87125" x2="87000" y2="93750"/>
                        <a14:foregroundMark x1="87000" y1="93750" x2="72375" y2="94375"/>
                        <a14:foregroundMark x1="72375" y1="94375" x2="88875" y2="93750"/>
                        <a14:foregroundMark x1="88875" y1="93750" x2="89375" y2="87500"/>
                        <a14:foregroundMark x1="89375" y1="87500" x2="90875" y2="93625"/>
                        <a14:foregroundMark x1="90875" y1="93625" x2="86000" y2="99000"/>
                        <a14:foregroundMark x1="86000" y1="99000" x2="73500" y2="98625"/>
                        <a14:foregroundMark x1="73500" y1="98625" x2="86750" y2="95750"/>
                        <a14:foregroundMark x1="86750" y1="95750" x2="75375" y2="96000"/>
                        <a14:foregroundMark x1="75375" y1="96000" x2="81750" y2="96000"/>
                        <a14:foregroundMark x1="81750" y1="96000" x2="66750" y2="96000"/>
                        <a14:foregroundMark x1="66750" y1="96000" x2="73750" y2="93625"/>
                        <a14:foregroundMark x1="73750" y1="93625" x2="62750" y2="92625"/>
                        <a14:foregroundMark x1="62750" y1="92625" x2="81500" y2="92125"/>
                        <a14:foregroundMark x1="81500" y1="92125" x2="56625" y2="89750"/>
                        <a14:foregroundMark x1="56625" y1="89750" x2="82000" y2="89500"/>
                        <a14:foregroundMark x1="82000" y1="89500" x2="25125" y2="86125"/>
                        <a14:foregroundMark x1="25125" y1="86125" x2="33375" y2="87625"/>
                        <a14:foregroundMark x1="33375" y1="87625" x2="26875" y2="90250"/>
                        <a14:foregroundMark x1="26875" y1="90250" x2="62125" y2="90875"/>
                        <a14:foregroundMark x1="92750" y1="23250" x2="90125" y2="79875"/>
                        <a14:foregroundMark x1="90125" y1="79875" x2="91375" y2="94000"/>
                        <a14:foregroundMark x1="91375" y1="94000" x2="92750" y2="5750"/>
                        <a14:foregroundMark x1="92500" y1="96375" x2="86625" y2="99125"/>
                        <a14:foregroundMark x1="86625" y1="99125" x2="74000" y2="96625"/>
                        <a14:foregroundMark x1="74000" y1="96625" x2="80250" y2="96125"/>
                        <a14:foregroundMark x1="80250" y1="96125" x2="86500" y2="97875"/>
                        <a14:foregroundMark x1="86500" y1="97875" x2="73750" y2="98500"/>
                        <a14:foregroundMark x1="73750" y1="98500" x2="66000" y2="97375"/>
                        <a14:foregroundMark x1="66000" y1="97375" x2="72125" y2="93750"/>
                        <a14:foregroundMark x1="72125" y1="93750" x2="58625" y2="93875"/>
                        <a14:foregroundMark x1="58625" y1="93875" x2="51125" y2="92000"/>
                        <a14:foregroundMark x1="51125" y1="92000" x2="68500" y2="91750"/>
                        <a14:foregroundMark x1="68500" y1="91750" x2="61625" y2="94875"/>
                        <a14:foregroundMark x1="61625" y1="94875" x2="52250" y2="95250"/>
                        <a14:foregroundMark x1="52250" y1="95250" x2="60000" y2="94750"/>
                        <a14:foregroundMark x1="60000" y1="94750" x2="73750" y2="97750"/>
                        <a14:foregroundMark x1="73750" y1="97750" x2="48750" y2="97375"/>
                        <a14:foregroundMark x1="48750" y1="97375" x2="56750" y2="94250"/>
                        <a14:foregroundMark x1="56750" y1="94250" x2="63500" y2="94250"/>
                        <a14:foregroundMark x1="63500" y1="94250" x2="33125" y2="92375"/>
                        <a14:foregroundMark x1="33125" y1="92375" x2="57625" y2="93250"/>
                        <a14:foregroundMark x1="57625" y1="93250" x2="41625" y2="93625"/>
                        <a14:foregroundMark x1="41625" y1="93625" x2="67750" y2="96375"/>
                        <a14:foregroundMark x1="67750" y1="96375" x2="38000" y2="95375"/>
                        <a14:foregroundMark x1="38000" y1="95375" x2="26500" y2="93500"/>
                        <a14:foregroundMark x1="69625" y1="99125" x2="89750" y2="99375"/>
                        <a14:foregroundMark x1="27375" y1="97500" x2="20125" y2="95000"/>
                        <a14:foregroundMark x1="20125" y1="95000" x2="19250" y2="43875"/>
                        <a14:foregroundMark x1="19250" y1="43875" x2="19625" y2="50875"/>
                        <a14:foregroundMark x1="19625" y1="50875" x2="19875" y2="44125"/>
                        <a14:foregroundMark x1="19875" y1="44125" x2="20875" y2="55250"/>
                        <a14:foregroundMark x1="20875" y1="55250" x2="24375" y2="30500"/>
                        <a14:foregroundMark x1="24375" y1="30500" x2="25375" y2="41375"/>
                        <a14:foregroundMark x1="25375" y1="41375" x2="25375" y2="49000"/>
                        <a14:foregroundMark x1="25375" y1="49000" x2="24500" y2="2500"/>
                        <a14:foregroundMark x1="24500" y1="2500" x2="25375" y2="12500"/>
                        <a14:foregroundMark x1="25375" y1="12500" x2="25375" y2="18750"/>
                        <a14:foregroundMark x1="25375" y1="18750" x2="22250" y2="12875"/>
                        <a14:foregroundMark x1="22250" y1="12875" x2="26125" y2="7375"/>
                        <a14:foregroundMark x1="26125" y1="7375" x2="28250" y2="7000"/>
                        <a14:foregroundMark x1="24500" y1="5500" x2="20250" y2="10500"/>
                        <a14:foregroundMark x1="20250" y1="10500" x2="20625" y2="26125"/>
                        <a14:foregroundMark x1="20625" y1="26125" x2="20375" y2="32500"/>
                        <a14:foregroundMark x1="20375" y1="32500" x2="20500" y2="40125"/>
                        <a14:foregroundMark x1="20500" y1="40125" x2="20375" y2="26250"/>
                        <a14:foregroundMark x1="20375" y1="26250" x2="21375" y2="33000"/>
                        <a14:foregroundMark x1="21375" y1="33000" x2="22000" y2="23250"/>
                        <a14:foregroundMark x1="22000" y1="23250" x2="23000" y2="30125"/>
                        <a14:foregroundMark x1="23000" y1="30125" x2="23125" y2="18750"/>
                        <a14:foregroundMark x1="24125" y1="3000" x2="18500" y2="6250"/>
                        <a14:foregroundMark x1="18500" y1="6250" x2="18125" y2="12750"/>
                        <a14:foregroundMark x1="18125" y1="12750" x2="18500" y2="19500"/>
                        <a14:foregroundMark x1="18500" y1="19500" x2="18500" y2="28250"/>
                        <a14:foregroundMark x1="18500" y1="28250" x2="19625" y2="48625"/>
                        <a14:foregroundMark x1="19625" y1="48625" x2="18750" y2="12000"/>
                        <a14:foregroundMark x1="18750" y1="12000" x2="21625" y2="5625"/>
                        <a14:foregroundMark x1="21625" y1="5625" x2="22875" y2="4500"/>
                        <a14:foregroundMark x1="18500" y1="37375" x2="18125" y2="44375"/>
                        <a14:foregroundMark x1="18125" y1="44375" x2="18625" y2="51250"/>
                        <a14:foregroundMark x1="18625" y1="51250" x2="18625" y2="58500"/>
                        <a14:foregroundMark x1="18625" y1="58500" x2="19875" y2="72250"/>
                        <a14:foregroundMark x1="19875" y1="72250" x2="19375" y2="93625"/>
                        <a14:foregroundMark x1="19375" y1="93625" x2="17500" y2="58500"/>
                      </a14:backgroundRemoval>
                    </a14:imgEffect>
                  </a14:imgLayer>
                </a14:imgProps>
              </a:ext>
            </a:extLst>
          </a:blip>
          <a:srcRect l="16227" r="4600" b="845"/>
          <a:stretch/>
        </p:blipFill>
        <p:spPr>
          <a:xfrm rot="16200000">
            <a:off x="2952456" y="-487991"/>
            <a:ext cx="6245214" cy="782131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734486A-4B11-4E5F-BD58-5280454BE5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0669" y="928251"/>
            <a:ext cx="6593150" cy="4944862"/>
          </a:xfrm>
          <a:prstGeom prst="roundRect">
            <a:avLst>
              <a:gd name="adj" fmla="val 315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AFA6F65E-2F11-488F-A488-0412A9F7755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646" b="94738" l="3396" r="30566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47384" r="66038"/>
          <a:stretch/>
        </p:blipFill>
        <p:spPr>
          <a:xfrm>
            <a:off x="988748" y="3120656"/>
            <a:ext cx="2259221" cy="3916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C82F9583-ABDF-418B-96C5-4A2838F447F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2646" b="94738" l="3396" r="30566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t="47384" r="66038"/>
          <a:stretch/>
        </p:blipFill>
        <p:spPr>
          <a:xfrm flipH="1">
            <a:off x="8966519" y="3122621"/>
            <a:ext cx="2259221" cy="391653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09FE993-1182-47BB-9395-D5ED3E44B0BB}"/>
              </a:ext>
            </a:extLst>
          </p:cNvPr>
          <p:cNvSpPr txBox="1"/>
          <p:nvPr/>
        </p:nvSpPr>
        <p:spPr>
          <a:xfrm>
            <a:off x="3735795" y="218471"/>
            <a:ext cx="4678533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latin typeface="Univers" panose="020B0503020202020204" pitchFamily="34" charset="0"/>
              </a:rPr>
              <a:t>Plataforma: Ipad</a:t>
            </a:r>
          </a:p>
          <a:p>
            <a:pPr algn="ctr"/>
            <a:r>
              <a:rPr lang="pt-BR" dirty="0">
                <a:latin typeface="Univers" panose="020B0503020202020204" pitchFamily="34" charset="0"/>
              </a:rPr>
              <a:t>Resolução: 1024 x 768</a:t>
            </a:r>
          </a:p>
        </p:txBody>
      </p:sp>
    </p:spTree>
    <p:extLst>
      <p:ext uri="{BB962C8B-B14F-4D97-AF65-F5344CB8AC3E}">
        <p14:creationId xmlns:p14="http://schemas.microsoft.com/office/powerpoint/2010/main" val="407233754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8C61628-9C43-4255-859B-CE4DD61B550A}"/>
              </a:ext>
            </a:extLst>
          </p:cNvPr>
          <p:cNvSpPr/>
          <p:nvPr/>
        </p:nvSpPr>
        <p:spPr>
          <a:xfrm>
            <a:off x="579744" y="256972"/>
            <a:ext cx="1144392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36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Elementos do movimento presentes no trabalho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84B1A0-4DBB-4B6D-A1DA-D93137DCE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07" y="1480352"/>
            <a:ext cx="6238042" cy="467853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5F771EC-0EF7-4020-A73F-F4714041BE4C}"/>
              </a:ext>
            </a:extLst>
          </p:cNvPr>
          <p:cNvSpPr txBox="1"/>
          <p:nvPr/>
        </p:nvSpPr>
        <p:spPr>
          <a:xfrm>
            <a:off x="7617044" y="1480352"/>
            <a:ext cx="333800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pt-BR" dirty="0">
                <a:latin typeface="Univers" panose="020B0503020202020204" pitchFamily="34" charset="0"/>
              </a:rPr>
              <a:t>Espaço em branco sendo a área onde as informações principais ficam</a:t>
            </a:r>
          </a:p>
          <a:p>
            <a:pPr marL="228600" indent="-228600">
              <a:buFont typeface="+mj-lt"/>
              <a:buAutoNum type="arabicPeriod"/>
            </a:pPr>
            <a:r>
              <a:rPr lang="pt-BR" dirty="0">
                <a:latin typeface="Univers" panose="020B0604020202020204" pitchFamily="34" charset="0"/>
              </a:rPr>
              <a:t>Divisão geométrica do espaço</a:t>
            </a:r>
          </a:p>
          <a:p>
            <a:pPr marL="228600" indent="-228600">
              <a:buFont typeface="+mj-lt"/>
              <a:buAutoNum type="arabicPeriod"/>
            </a:pPr>
            <a:r>
              <a:rPr lang="pt-BR" dirty="0">
                <a:latin typeface="Univers" panose="020B0604020202020204" pitchFamily="34" charset="0"/>
              </a:rPr>
              <a:t>Estrutura lógica e disciplinada</a:t>
            </a:r>
          </a:p>
          <a:p>
            <a:pPr marL="228600" indent="-228600">
              <a:buFont typeface="+mj-lt"/>
              <a:buAutoNum type="arabicPeriod"/>
            </a:pPr>
            <a:r>
              <a:rPr lang="pt-BR" dirty="0">
                <a:latin typeface="Univers" panose="020B0604020202020204" pitchFamily="34" charset="0"/>
              </a:rPr>
              <a:t>Fonte Helvética</a:t>
            </a:r>
          </a:p>
          <a:p>
            <a:pPr marL="228600" indent="-228600">
              <a:buFont typeface="+mj-lt"/>
              <a:buAutoNum type="arabicPeriod"/>
            </a:pPr>
            <a:r>
              <a:rPr lang="pt-BR" dirty="0">
                <a:latin typeface="Univers" panose="020B0604020202020204" pitchFamily="34" charset="0"/>
              </a:rPr>
              <a:t>Alinhamento a esquerda</a:t>
            </a:r>
          </a:p>
          <a:p>
            <a:pPr marL="228600" indent="-228600">
              <a:buFont typeface="+mj-lt"/>
              <a:buAutoNum type="arabicPeriod"/>
            </a:pPr>
            <a:r>
              <a:rPr lang="pt-BR" dirty="0">
                <a:latin typeface="Univers" panose="020B0604020202020204" pitchFamily="34" charset="0"/>
              </a:rPr>
              <a:t>Uso de Grid para que todos os elementos se complementem no espaço da tela</a:t>
            </a:r>
          </a:p>
          <a:p>
            <a:pPr marL="228600" indent="-228600">
              <a:buFont typeface="+mj-lt"/>
              <a:buAutoNum type="arabicPeriod"/>
            </a:pPr>
            <a:r>
              <a:rPr lang="pt-BR" dirty="0">
                <a:latin typeface="Univers" panose="020B0604020202020204" pitchFamily="34" charset="0"/>
              </a:rPr>
              <a:t>Cor branca como elemento de valorização das coisas essências do layout.  </a:t>
            </a:r>
            <a:endParaRPr lang="pt-BR" dirty="0"/>
          </a:p>
          <a:p>
            <a:pPr marL="228600" indent="-228600">
              <a:buFont typeface="+mj-lt"/>
              <a:buAutoNum type="arabicPeriod"/>
            </a:pPr>
            <a:endParaRPr lang="pt-BR" dirty="0"/>
          </a:p>
          <a:p>
            <a:pPr marL="228600" indent="-228600">
              <a:buFont typeface="+mj-lt"/>
              <a:buAutoNum type="arabicPeriod"/>
            </a:pPr>
            <a:endParaRPr lang="pt-BR" sz="1600" dirty="0">
              <a:latin typeface="Univers" panose="020B0503020202020204" pitchFamily="34" charset="0"/>
            </a:endParaRPr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82E63F07-E69D-4A9B-ABE8-5616F7A7C555}"/>
              </a:ext>
            </a:extLst>
          </p:cNvPr>
          <p:cNvCxnSpPr>
            <a:cxnSpLocks/>
          </p:cNvCxnSpPr>
          <p:nvPr/>
        </p:nvCxnSpPr>
        <p:spPr>
          <a:xfrm>
            <a:off x="417250" y="1580225"/>
            <a:ext cx="6729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B3981E9-525E-49A4-972A-2B4A03C0D33E}"/>
              </a:ext>
            </a:extLst>
          </p:cNvPr>
          <p:cNvCxnSpPr>
            <a:cxnSpLocks/>
          </p:cNvCxnSpPr>
          <p:nvPr/>
        </p:nvCxnSpPr>
        <p:spPr>
          <a:xfrm>
            <a:off x="400968" y="1785893"/>
            <a:ext cx="6729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E84874F4-A7AC-46E3-BACE-89390964AAAD}"/>
              </a:ext>
            </a:extLst>
          </p:cNvPr>
          <p:cNvCxnSpPr>
            <a:cxnSpLocks/>
          </p:cNvCxnSpPr>
          <p:nvPr/>
        </p:nvCxnSpPr>
        <p:spPr>
          <a:xfrm>
            <a:off x="455716" y="2657382"/>
            <a:ext cx="6729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5CEE100B-47EA-4516-8A89-830AA0B5B19A}"/>
              </a:ext>
            </a:extLst>
          </p:cNvPr>
          <p:cNvCxnSpPr>
            <a:cxnSpLocks/>
          </p:cNvCxnSpPr>
          <p:nvPr/>
        </p:nvCxnSpPr>
        <p:spPr>
          <a:xfrm>
            <a:off x="448319" y="2747640"/>
            <a:ext cx="6729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30D61DD1-8827-41E8-9E36-667005C74FF6}"/>
              </a:ext>
            </a:extLst>
          </p:cNvPr>
          <p:cNvCxnSpPr>
            <a:cxnSpLocks/>
          </p:cNvCxnSpPr>
          <p:nvPr/>
        </p:nvCxnSpPr>
        <p:spPr>
          <a:xfrm flipV="1">
            <a:off x="3644279" y="1109709"/>
            <a:ext cx="0" cy="5331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857166E-4028-4E88-A375-217B1C660881}"/>
              </a:ext>
            </a:extLst>
          </p:cNvPr>
          <p:cNvCxnSpPr>
            <a:cxnSpLocks/>
          </p:cNvCxnSpPr>
          <p:nvPr/>
        </p:nvCxnSpPr>
        <p:spPr>
          <a:xfrm flipV="1">
            <a:off x="6646418" y="1168896"/>
            <a:ext cx="0" cy="5271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E2EC8525-C37D-4080-8105-BB2173391906}"/>
              </a:ext>
            </a:extLst>
          </p:cNvPr>
          <p:cNvCxnSpPr>
            <a:cxnSpLocks/>
          </p:cNvCxnSpPr>
          <p:nvPr/>
        </p:nvCxnSpPr>
        <p:spPr>
          <a:xfrm>
            <a:off x="423159" y="3867702"/>
            <a:ext cx="6729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B61004C-F320-467C-8DC3-DD61478ABAE9}"/>
              </a:ext>
            </a:extLst>
          </p:cNvPr>
          <p:cNvCxnSpPr>
            <a:cxnSpLocks/>
          </p:cNvCxnSpPr>
          <p:nvPr/>
        </p:nvCxnSpPr>
        <p:spPr>
          <a:xfrm>
            <a:off x="412807" y="3990509"/>
            <a:ext cx="6729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355E4BA2-D27F-46FA-9BEE-3973ED67D306}"/>
              </a:ext>
            </a:extLst>
          </p:cNvPr>
          <p:cNvCxnSpPr>
            <a:cxnSpLocks/>
          </p:cNvCxnSpPr>
          <p:nvPr/>
        </p:nvCxnSpPr>
        <p:spPr>
          <a:xfrm flipV="1">
            <a:off x="3281774" y="1084549"/>
            <a:ext cx="0" cy="5331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00E98C4B-EC3D-4083-9488-CEF0D334A3AC}"/>
              </a:ext>
            </a:extLst>
          </p:cNvPr>
          <p:cNvCxnSpPr>
            <a:cxnSpLocks/>
          </p:cNvCxnSpPr>
          <p:nvPr/>
        </p:nvCxnSpPr>
        <p:spPr>
          <a:xfrm flipV="1">
            <a:off x="5092819" y="996518"/>
            <a:ext cx="0" cy="5331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172F986-2B49-433E-B49B-14D374A983C7}"/>
              </a:ext>
            </a:extLst>
          </p:cNvPr>
          <p:cNvCxnSpPr>
            <a:cxnSpLocks/>
          </p:cNvCxnSpPr>
          <p:nvPr/>
        </p:nvCxnSpPr>
        <p:spPr>
          <a:xfrm flipV="1">
            <a:off x="5199349" y="1013529"/>
            <a:ext cx="0" cy="53310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54E736EE-ADAA-475E-87DC-9ADE3838F812}"/>
              </a:ext>
            </a:extLst>
          </p:cNvPr>
          <p:cNvCxnSpPr>
            <a:cxnSpLocks/>
          </p:cNvCxnSpPr>
          <p:nvPr/>
        </p:nvCxnSpPr>
        <p:spPr>
          <a:xfrm>
            <a:off x="440917" y="2935552"/>
            <a:ext cx="67292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465271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59641D0-9B78-4D37-A3C4-671D03E82696}"/>
              </a:ext>
            </a:extLst>
          </p:cNvPr>
          <p:cNvSpPr/>
          <p:nvPr/>
        </p:nvSpPr>
        <p:spPr>
          <a:xfrm>
            <a:off x="570868" y="502935"/>
            <a:ext cx="1005406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60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Contexto Histórico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244C9A3-8432-4C14-ADD1-9E12C483ECE3}"/>
              </a:ext>
            </a:extLst>
          </p:cNvPr>
          <p:cNvSpPr/>
          <p:nvPr/>
        </p:nvSpPr>
        <p:spPr>
          <a:xfrm>
            <a:off x="606380" y="1635606"/>
            <a:ext cx="5341660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Univers" panose="020B0604020202020204" pitchFamily="34" charset="0"/>
              </a:rPr>
              <a:t>Incialmente no final do século XIX para o inicio do século XX, ocorreu a propagação das vanguardas artísticas como o Futurismo e Construtivismo;</a:t>
            </a:r>
          </a:p>
          <a:p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1600" dirty="0">
                <a:latin typeface="Univers" panose="020B0604020202020204" pitchFamily="34" charset="0"/>
              </a:rPr>
              <a:t>Demanda da produção em massa de meios de comunicação chamativos e de rápido consumo, além dos paradigmas sobre a construção imagética  do texto;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1600" dirty="0">
                <a:latin typeface="Univers" panose="020B0604020202020204" pitchFamily="34" charset="0"/>
              </a:rPr>
              <a:t>A Nova Tipografia e a dificuldade de comunicação geral da sociedade da época(“a sinergia dos partes do conteúdo das páginas eram a própria estrutura);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>
                <a:latin typeface="Univers" panose="020B0604020202020204" pitchFamily="34" charset="0"/>
              </a:rPr>
              <a:t>Período pós-guerra na Suíça surge o Design Suíço, que toma proporção mundial a partir dos anos 50;</a:t>
            </a:r>
          </a:p>
          <a:p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1600" dirty="0">
                <a:latin typeface="Univers" panose="020B0604020202020204" pitchFamily="34" charset="0"/>
              </a:rPr>
              <a:t>A nova perspectiva da profissão de Design;</a:t>
            </a:r>
          </a:p>
          <a:p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  <a:p>
            <a:endParaRPr lang="pt-BR" sz="1600" dirty="0">
              <a:latin typeface="Univers" panose="020B0604020202020204" pitchFamily="34" charset="0"/>
            </a:endParaRPr>
          </a:p>
          <a:p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  <a:p>
            <a:endParaRPr lang="pt-BR" sz="1600" dirty="0">
              <a:latin typeface="Univers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7C30ECA9-406F-46A0-8008-5DFD1732D958}"/>
              </a:ext>
            </a:extLst>
          </p:cNvPr>
          <p:cNvSpPr/>
          <p:nvPr/>
        </p:nvSpPr>
        <p:spPr>
          <a:xfrm>
            <a:off x="6378606" y="1328625"/>
            <a:ext cx="524252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1600" dirty="0">
                <a:latin typeface="Univers" panose="020B0604020202020204" pitchFamily="34" charset="0"/>
              </a:rPr>
              <a:t>Com o fim da guerra, havia uma extrema necessidade de abrangência na linguagem de forma universal.</a:t>
            </a:r>
          </a:p>
          <a:p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  <a:p>
            <a:endParaRPr lang="pt-BR" sz="1600" dirty="0">
              <a:latin typeface="Univers" panose="020B0604020202020204" pitchFamily="34" charset="0"/>
            </a:endParaRPr>
          </a:p>
          <a:p>
            <a:endParaRPr lang="pt-BR" sz="1600" dirty="0">
              <a:latin typeface="Univers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  <a:p>
            <a:endParaRPr lang="pt-BR" sz="1600" dirty="0">
              <a:latin typeface="Univers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sz="1600" dirty="0">
              <a:latin typeface="Univers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49FE069-2288-4D23-8D5D-64BFBCE77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750" b="98938" l="5523" r="94772">
                        <a14:foregroundMark x1="26510" y1="10063" x2="26510" y2="10063"/>
                        <a14:foregroundMark x1="40574" y1="9813" x2="40574" y2="9813"/>
                        <a14:foregroundMark x1="35052" y1="9813" x2="35052" y2="9813"/>
                        <a14:foregroundMark x1="35052" y1="9813" x2="53461" y2="9813"/>
                        <a14:foregroundMark x1="53461" y1="9813" x2="68630" y2="12063"/>
                        <a14:foregroundMark x1="68630" y1="12063" x2="36745" y2="9813"/>
                        <a14:foregroundMark x1="36745" y1="9813" x2="51252" y2="4750"/>
                        <a14:foregroundMark x1="51252" y1="4750" x2="41973" y2="10563"/>
                        <a14:foregroundMark x1="33137" y1="10063" x2="17305" y2="10563"/>
                        <a14:foregroundMark x1="17305" y1="10563" x2="7290" y2="35688"/>
                        <a14:foregroundMark x1="7290" y1="35688" x2="10015" y2="50750"/>
                        <a14:foregroundMark x1="10015" y1="50750" x2="12518" y2="38125"/>
                        <a14:foregroundMark x1="12518" y1="38125" x2="12297" y2="57250"/>
                        <a14:foregroundMark x1="12297" y1="57250" x2="23932" y2="47125"/>
                        <a14:foregroundMark x1="23932" y1="47125" x2="23638" y2="28313"/>
                        <a14:foregroundMark x1="23638" y1="28313" x2="18778" y2="41875"/>
                        <a14:foregroundMark x1="18778" y1="41875" x2="23270" y2="29500"/>
                        <a14:foregroundMark x1="23270" y1="29500" x2="9278" y2="54625"/>
                        <a14:foregroundMark x1="9278" y1="54625" x2="5744" y2="41438"/>
                        <a14:foregroundMark x1="5744" y1="41438" x2="6701" y2="36000"/>
                        <a14:foregroundMark x1="5891" y1="34375" x2="10309" y2="24563"/>
                        <a14:foregroundMark x1="5596" y1="31563" x2="7806" y2="33438"/>
                        <a14:foregroundMark x1="6406" y1="32250" x2="13476" y2="21125"/>
                        <a14:foregroundMark x1="13476" y1="21125" x2="13328" y2="18000"/>
                        <a14:foregroundMark x1="46907" y1="63563" x2="78940" y2="56313"/>
                        <a14:foregroundMark x1="78940" y1="56313" x2="21429" y2="65625"/>
                        <a14:foregroundMark x1="21429" y1="65625" x2="22680" y2="90688"/>
                        <a14:foregroundMark x1="31738" y1="81563" x2="45287" y2="88813"/>
                        <a14:foregroundMark x1="45287" y1="88813" x2="64138" y2="87313"/>
                        <a14:foregroundMark x1="64138" y1="87313" x2="77614" y2="81938"/>
                        <a14:foregroundMark x1="77614" y1="81938" x2="62592" y2="81375"/>
                        <a14:foregroundMark x1="62592" y1="81375" x2="68409" y2="62375"/>
                        <a14:foregroundMark x1="68409" y1="62375" x2="93962" y2="23500"/>
                        <a14:foregroundMark x1="93962" y1="23500" x2="78277" y2="26687"/>
                        <a14:foregroundMark x1="78277" y1="26687" x2="71134" y2="30375"/>
                        <a14:foregroundMark x1="76362" y1="43500" x2="93078" y2="34813"/>
                        <a14:foregroundMark x1="93078" y1="34813" x2="85272" y2="45625"/>
                        <a14:foregroundMark x1="85272" y1="45625" x2="87629" y2="71563"/>
                        <a14:foregroundMark x1="87629" y1="71563" x2="68999" y2="79125"/>
                        <a14:foregroundMark x1="68999" y1="79125" x2="75184" y2="57938"/>
                        <a14:foregroundMark x1="75184" y1="57938" x2="72754" y2="85375"/>
                        <a14:foregroundMark x1="72754" y1="85375" x2="66053" y2="97125"/>
                        <a14:foregroundMark x1="66053" y1="97125" x2="35420" y2="98625"/>
                        <a14:foregroundMark x1="35420" y1="98625" x2="23638" y2="87625"/>
                        <a14:foregroundMark x1="23638" y1="87625" x2="34978" y2="96438"/>
                        <a14:foregroundMark x1="34978" y1="96438" x2="54786" y2="89313"/>
                        <a14:foregroundMark x1="54786" y1="89313" x2="75184" y2="88563"/>
                        <a14:foregroundMark x1="75184" y1="88563" x2="89249" y2="80563"/>
                        <a14:foregroundMark x1="89249" y1="80563" x2="80781" y2="64063"/>
                        <a14:foregroundMark x1="91826" y1="49813" x2="94845" y2="37875"/>
                        <a14:foregroundMark x1="73859" y1="96750" x2="58910" y2="91688"/>
                        <a14:foregroundMark x1="58910" y1="91688" x2="41458" y2="92375"/>
                        <a14:foregroundMark x1="41458" y1="92375" x2="21797" y2="98938"/>
                        <a14:foregroundMark x1="21797" y1="98938" x2="32032" y2="93750"/>
                        <a14:foregroundMark x1="61487" y1="20375" x2="76951" y2="20375"/>
                        <a14:foregroundMark x1="76951" y1="20375" x2="64433" y2="28938"/>
                        <a14:foregroundMark x1="64433" y1="28938" x2="79308" y2="27688"/>
                        <a14:foregroundMark x1="79308" y1="27688" x2="64728" y2="20625"/>
                        <a14:foregroundMark x1="64728" y1="20625" x2="60677" y2="7938"/>
                        <a14:foregroundMark x1="60677" y1="7938" x2="69219" y2="7938"/>
                        <a14:foregroundMark x1="10530" y1="18688" x2="7511" y2="27563"/>
                        <a14:foregroundMark x1="11929" y1="18688" x2="14433" y2="15937"/>
                        <a14:foregroundMark x1="10530" y1="16375" x2="12224" y2="15937"/>
                        <a14:foregroundMark x1="11119" y1="14250" x2="13034" y2="14063"/>
                        <a14:foregroundMark x1="8321" y1="15687" x2="8910" y2="14500"/>
                      </a14:backgroundRemoval>
                    </a14:imgEffect>
                  </a14:imgLayer>
                </a14:imgProps>
              </a:ext>
            </a:extLst>
          </a:blip>
          <a:srcRect b="1538"/>
          <a:stretch/>
        </p:blipFill>
        <p:spPr>
          <a:xfrm>
            <a:off x="7295347" y="2273882"/>
            <a:ext cx="3409044" cy="395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1544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59641D0-9B78-4D37-A3C4-671D03E82696}"/>
              </a:ext>
            </a:extLst>
          </p:cNvPr>
          <p:cNvSpPr/>
          <p:nvPr/>
        </p:nvSpPr>
        <p:spPr>
          <a:xfrm>
            <a:off x="570868" y="502935"/>
            <a:ext cx="1005406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Características</a:t>
            </a:r>
            <a:endParaRPr lang="pt-BR" sz="60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0776CA3-BB1F-4707-94A3-54903907B794}"/>
              </a:ext>
            </a:extLst>
          </p:cNvPr>
          <p:cNvSpPr/>
          <p:nvPr/>
        </p:nvSpPr>
        <p:spPr>
          <a:xfrm>
            <a:off x="615258" y="1582340"/>
            <a:ext cx="66910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Univers" panose="020B0604020202020204" pitchFamily="34" charset="0"/>
              </a:rPr>
              <a:t>Uso do cinza;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Univers" panose="020B0604020202020204" pitchFamily="34" charset="0"/>
              </a:rPr>
              <a:t>Ângulos retos;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latin typeface="Univers" panose="020B0604020202020204" pitchFamily="34" charset="0"/>
              </a:rPr>
              <a:t>Pureza e precisão do material tipográfico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Univers" panose="020B0604020202020204" pitchFamily="34" charset="0"/>
              </a:rPr>
              <a:t>Fontes constantes: </a:t>
            </a:r>
            <a:r>
              <a:rPr lang="pt-BR" sz="2000" dirty="0">
                <a:latin typeface="Univers" panose="020B0604020202020204" pitchFamily="34" charset="0"/>
              </a:rPr>
              <a:t>Univers. </a:t>
            </a:r>
            <a:r>
              <a:rPr lang="pt-BR" sz="2000" dirty="0">
                <a:solidFill>
                  <a:srgbClr val="FF0000"/>
                </a:solidFill>
                <a:latin typeface="Univers" panose="020B0604020202020204" pitchFamily="34" charset="0"/>
              </a:rPr>
              <a:t>e Helvética</a:t>
            </a:r>
            <a:r>
              <a:rPr lang="pt-BR" sz="2000" dirty="0">
                <a:latin typeface="Univers" panose="020B0604020202020204" pitchFamily="34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Univers" panose="020B0604020202020204" pitchFamily="34" charset="0"/>
              </a:rPr>
              <a:t>Estrutura lógica e disciplinada;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Univers" panose="020B0604020202020204" pitchFamily="34" charset="0"/>
              </a:rPr>
              <a:t>Faziam do espaço em branco um fator do design;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Univers" panose="020B0604020202020204" pitchFamily="34" charset="0"/>
              </a:rPr>
              <a:t>Uso de Grid System (sistema de grades/grelhas);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latin typeface="Univers" panose="020B0604020202020204" pitchFamily="34" charset="0"/>
              </a:rPr>
              <a:t>Uniformidade no traço;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latin typeface="Univers" panose="020B0604020202020204" pitchFamily="34" charset="0"/>
              </a:rPr>
              <a:t>Discrição; 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Univers" panose="020B0604020202020204" pitchFamily="34" charset="0"/>
              </a:rPr>
              <a:t>Divisão geométrica do espaço;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solidFill>
                  <a:srgbClr val="FF0000"/>
                </a:solidFill>
                <a:latin typeface="Univers" panose="020B0604020202020204" pitchFamily="34" charset="0"/>
              </a:rPr>
              <a:t>Alinhamento à esquerda;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latin typeface="Univers" panose="020B0604020202020204" pitchFamily="34" charset="0"/>
              </a:rPr>
              <a:t>Uso de padrões geométricos;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2000" dirty="0">
                <a:latin typeface="Univers" panose="020B0604020202020204" pitchFamily="34" charset="0"/>
              </a:rPr>
              <a:t>Uso da fotografia em preto e branco ao em vez de ilustrações </a:t>
            </a:r>
            <a:endParaRPr lang="pt-BR" sz="1600" dirty="0">
              <a:latin typeface="Univers" panose="020B06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179DDD04-12CF-4A4D-A183-29B06F291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768" y="967666"/>
            <a:ext cx="3620334" cy="50158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9657218-A496-47DB-9936-0F8F07025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704" y="934375"/>
            <a:ext cx="3619133" cy="50158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A8B1FEC-0EBC-4533-866A-625D22EF3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4923" y="967666"/>
            <a:ext cx="3619133" cy="50158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40E7249-BB07-4919-8B34-0D88D2569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4923" y="967666"/>
            <a:ext cx="3619133" cy="50158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4CF23B9-BF4D-423E-9B59-4BACE7017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6135" y="967666"/>
            <a:ext cx="3619133" cy="50158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5EC7D00-6C6D-4C45-9901-7FD6CBDEF5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9697" y="967666"/>
            <a:ext cx="3619133" cy="50158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4EE931E-9CDC-4AE6-9E4D-F75EDCA303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9768" y="967666"/>
            <a:ext cx="3620334" cy="50158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48B6595B-2D03-4332-A0B2-F3F2ED9EF3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5323" y="967666"/>
            <a:ext cx="3643706" cy="501587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605724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59641D0-9B78-4D37-A3C4-671D03E82696}"/>
              </a:ext>
            </a:extLst>
          </p:cNvPr>
          <p:cNvSpPr/>
          <p:nvPr/>
        </p:nvSpPr>
        <p:spPr>
          <a:xfrm>
            <a:off x="570868" y="502935"/>
            <a:ext cx="1005406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60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Infl</a:t>
            </a:r>
            <a:r>
              <a:rPr lang="pt-B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uências</a:t>
            </a:r>
            <a:endParaRPr lang="pt-BR" sz="60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AB2C45-B228-4F54-A901-9AD6F0EF3390}"/>
              </a:ext>
            </a:extLst>
          </p:cNvPr>
          <p:cNvGrpSpPr/>
          <p:nvPr/>
        </p:nvGrpSpPr>
        <p:grpSpPr>
          <a:xfrm>
            <a:off x="2330613" y="1826296"/>
            <a:ext cx="7860945" cy="4100286"/>
            <a:chOff x="3262296" y="2202172"/>
            <a:chExt cx="5771958" cy="3050345"/>
          </a:xfrm>
        </p:grpSpPr>
        <p:pic>
          <p:nvPicPr>
            <p:cNvPr id="1026" name="Picture 2" descr="Resultado de imagem para Bauhaus png">
              <a:extLst>
                <a:ext uri="{FF2B5EF4-FFF2-40B4-BE49-F238E27FC236}">
                  <a16:creationId xmlns:a16="http://schemas.microsoft.com/office/drawing/2014/main" id="{5A2F11AB-30ED-4A61-9D9E-3136A05F4B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8292" y="2202172"/>
              <a:ext cx="3455754" cy="1304508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58C37C5C-B564-4FCA-962B-E03883B55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847645" y="2933355"/>
              <a:ext cx="2917792" cy="1455426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0A41EF91-1DF9-4C28-8256-A4CE69B2E5FF}"/>
                </a:ext>
              </a:extLst>
            </p:cNvPr>
            <p:cNvSpPr/>
            <p:nvPr/>
          </p:nvSpPr>
          <p:spPr>
            <a:xfrm>
              <a:off x="3262296" y="3947413"/>
              <a:ext cx="3713845" cy="1305104"/>
            </a:xfrm>
            <a:prstGeom prst="rect">
              <a:avLst/>
            </a:prstGeom>
            <a:solidFill>
              <a:schemeClr val="bg1"/>
            </a:solidFill>
            <a:ln w="76200" cmpd="tri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pt-BR" sz="5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Helvetica" pitchFamily="2" charset="0"/>
                </a:rPr>
                <a:t>New Tipografic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414843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59641D0-9B78-4D37-A3C4-671D03E82696}"/>
              </a:ext>
            </a:extLst>
          </p:cNvPr>
          <p:cNvSpPr/>
          <p:nvPr/>
        </p:nvSpPr>
        <p:spPr>
          <a:xfrm>
            <a:off x="570868" y="502935"/>
            <a:ext cx="1005406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Principais representantes</a:t>
            </a:r>
            <a:endParaRPr lang="pt-BR" sz="60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5094556-0A10-4838-AB27-B48BA2DCF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196" y="1925567"/>
            <a:ext cx="2478090" cy="3560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4EF2B6-8687-4A20-A9BD-42E560BBC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879" y="1943373"/>
            <a:ext cx="2559817" cy="3560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08A9582-E68F-4125-90EC-5187573A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9289" y="1925567"/>
            <a:ext cx="2555170" cy="35786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83D972D7-F3FE-468A-8494-E83126238A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3" r="22961"/>
          <a:stretch/>
        </p:blipFill>
        <p:spPr>
          <a:xfrm>
            <a:off x="9089214" y="1969854"/>
            <a:ext cx="1775473" cy="14591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BF18C02-3340-418B-87AA-4583E8C963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387" r="22452"/>
          <a:stretch/>
        </p:blipFill>
        <p:spPr>
          <a:xfrm>
            <a:off x="9089214" y="3829386"/>
            <a:ext cx="1775474" cy="1674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EB89E92D-CC88-4C3A-9064-73636299633A}"/>
              </a:ext>
            </a:extLst>
          </p:cNvPr>
          <p:cNvSpPr/>
          <p:nvPr/>
        </p:nvSpPr>
        <p:spPr>
          <a:xfrm>
            <a:off x="680196" y="5588039"/>
            <a:ext cx="171072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pt-BR" dirty="0">
                <a:latin typeface="Helvetica" pitchFamily="2" charset="0"/>
              </a:rPr>
              <a:t>Adrian Frutiger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D3E80B1-7D07-4867-B644-143547545781}"/>
              </a:ext>
            </a:extLst>
          </p:cNvPr>
          <p:cNvSpPr/>
          <p:nvPr/>
        </p:nvSpPr>
        <p:spPr>
          <a:xfrm>
            <a:off x="9009254" y="3428999"/>
            <a:ext cx="1855433" cy="36933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pt-BR" dirty="0">
                <a:latin typeface="Helvetica" pitchFamily="2" charset="0"/>
              </a:rPr>
              <a:t>Max Miedinger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4B8C98D-7FE3-44C5-A8B7-51B68BB81E30}"/>
              </a:ext>
            </a:extLst>
          </p:cNvPr>
          <p:cNvSpPr/>
          <p:nvPr/>
        </p:nvSpPr>
        <p:spPr>
          <a:xfrm>
            <a:off x="3408879" y="5588039"/>
            <a:ext cx="1340432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pt-BR" dirty="0">
                <a:latin typeface="Helvetica" pitchFamily="2" charset="0"/>
              </a:rPr>
              <a:t>Emil Ruder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6463173E-F018-4986-935F-03C63C188DA3}"/>
              </a:ext>
            </a:extLst>
          </p:cNvPr>
          <p:cNvSpPr/>
          <p:nvPr/>
        </p:nvSpPr>
        <p:spPr>
          <a:xfrm>
            <a:off x="6102101" y="5588039"/>
            <a:ext cx="2659702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pt-BR" dirty="0">
                <a:latin typeface="Helvetica" pitchFamily="2" charset="0"/>
              </a:rPr>
              <a:t>Josef Muller Brockmann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52CEDDA-0689-4031-A580-0A55AEAD3DA2}"/>
              </a:ext>
            </a:extLst>
          </p:cNvPr>
          <p:cNvSpPr/>
          <p:nvPr/>
        </p:nvSpPr>
        <p:spPr>
          <a:xfrm>
            <a:off x="9040915" y="5588039"/>
            <a:ext cx="1787669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pt-BR" dirty="0">
                <a:latin typeface="Helvetica" pitchFamily="2" charset="0"/>
              </a:rPr>
              <a:t>Armin Hofmann</a:t>
            </a:r>
          </a:p>
        </p:txBody>
      </p:sp>
    </p:spTree>
    <p:extLst>
      <p:ext uri="{BB962C8B-B14F-4D97-AF65-F5344CB8AC3E}">
        <p14:creationId xmlns:p14="http://schemas.microsoft.com/office/powerpoint/2010/main" val="139793738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59641D0-9B78-4D37-A3C4-671D03E82696}"/>
              </a:ext>
            </a:extLst>
          </p:cNvPr>
          <p:cNvSpPr/>
          <p:nvPr/>
        </p:nvSpPr>
        <p:spPr>
          <a:xfrm>
            <a:off x="570868" y="502935"/>
            <a:ext cx="1005406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Princípios do Movimento</a:t>
            </a:r>
            <a:endParaRPr lang="pt-BR" sz="60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95580B7-C6A6-4A50-BD20-0CFD61CB64F5}"/>
              </a:ext>
            </a:extLst>
          </p:cNvPr>
          <p:cNvSpPr/>
          <p:nvPr/>
        </p:nvSpPr>
        <p:spPr>
          <a:xfrm>
            <a:off x="624135" y="1635686"/>
            <a:ext cx="1014447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Univers" panose="020B0503020202020204" pitchFamily="34" charset="0"/>
              </a:rPr>
              <a:t>Limpeza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Univers" panose="020B0503020202020204" pitchFamily="34" charset="0"/>
              </a:rPr>
              <a:t>Clareza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Univers" panose="020B0503020202020204" pitchFamily="34" charset="0"/>
              </a:rPr>
              <a:t>Sistematização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Univers" panose="020B0503020202020204" pitchFamily="34" charset="0"/>
              </a:rPr>
              <a:t>Racionalismo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Univers" panose="020B0503020202020204" pitchFamily="34" charset="0"/>
              </a:rPr>
              <a:t>Reflexo dos conhecimentos e habilidades do próprio designer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Univers" panose="020B0503020202020204" pitchFamily="34" charset="0"/>
              </a:rPr>
              <a:t>Assimetria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Univers" panose="020B0503020202020204" pitchFamily="34" charset="0"/>
              </a:rPr>
              <a:t>Compreensão universal da mensagem;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3200" dirty="0">
                <a:latin typeface="Univers" panose="020B0503020202020204" pitchFamily="34" charset="0"/>
              </a:rPr>
              <a:t>Ordem e simplicidade;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Univers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12703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59641D0-9B78-4D37-A3C4-671D03E82696}"/>
              </a:ext>
            </a:extLst>
          </p:cNvPr>
          <p:cNvSpPr/>
          <p:nvPr/>
        </p:nvSpPr>
        <p:spPr>
          <a:xfrm>
            <a:off x="570868" y="502935"/>
            <a:ext cx="1005406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Objetivos</a:t>
            </a:r>
            <a:endParaRPr lang="pt-BR" sz="60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6B24A2EF-553C-4FC1-8D8F-43725408C133}"/>
              </a:ext>
            </a:extLst>
          </p:cNvPr>
          <p:cNvSpPr/>
          <p:nvPr/>
        </p:nvSpPr>
        <p:spPr>
          <a:xfrm>
            <a:off x="570869" y="2168346"/>
            <a:ext cx="54481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latin typeface="Univers" panose="020B0503020202020204" pitchFamily="34" charset="0"/>
              </a:rPr>
              <a:t>Buscar a simplicidade e a ordem  sob a redução de ornamentos, priorizando a compreensão e a organização;</a:t>
            </a:r>
          </a:p>
          <a:p>
            <a:endParaRPr lang="pt-BR" sz="2400" dirty="0">
              <a:latin typeface="Univers" panose="020B0503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>
                <a:latin typeface="Univers" panose="020B0503020202020204" pitchFamily="34" charset="0"/>
              </a:rPr>
              <a:t>Tentativa de compreensão universal da mensagem comunicativa do produto de forma a quebrar a distância entre as línguas;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0A3F10C-2CCE-4AD0-878E-7787DBCD04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01" t="26536" r="42913" b="14488"/>
          <a:stretch/>
        </p:blipFill>
        <p:spPr>
          <a:xfrm>
            <a:off x="6383046" y="916080"/>
            <a:ext cx="4989250" cy="489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480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BD3E00F-AB07-4B77-809D-28992B837F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         </a:t>
            </a:r>
          </a:p>
        </p:txBody>
      </p:sp>
      <p:sp>
        <p:nvSpPr>
          <p:cNvPr id="9" name="Subtítulo 8">
            <a:extLst>
              <a:ext uri="{FF2B5EF4-FFF2-40B4-BE49-F238E27FC236}">
                <a16:creationId xmlns:a16="http://schemas.microsoft.com/office/drawing/2014/main" id="{DB688575-E33C-406E-9BCA-8A97029E98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        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77C9AD5-D087-49B5-B55B-1E5F04E47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03" t="18413" r="10803" b="18572"/>
          <a:stretch/>
        </p:blipFill>
        <p:spPr>
          <a:xfrm>
            <a:off x="1284786" y="1350372"/>
            <a:ext cx="9557658" cy="432162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E1842AE-E9EF-4D2D-91E0-110C4EA09D0E}"/>
              </a:ext>
            </a:extLst>
          </p:cNvPr>
          <p:cNvSpPr/>
          <p:nvPr/>
        </p:nvSpPr>
        <p:spPr>
          <a:xfrm>
            <a:off x="2071976" y="2497976"/>
            <a:ext cx="7983278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11500" b="1" cap="none" spc="0" dirty="0">
                <a:ln w="0"/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Calendário</a:t>
            </a:r>
          </a:p>
        </p:txBody>
      </p:sp>
    </p:spTree>
    <p:extLst>
      <p:ext uri="{BB962C8B-B14F-4D97-AF65-F5344CB8AC3E}">
        <p14:creationId xmlns:p14="http://schemas.microsoft.com/office/powerpoint/2010/main" val="195913870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38C61628-9C43-4255-859B-CE4DD61B550A}"/>
              </a:ext>
            </a:extLst>
          </p:cNvPr>
          <p:cNvSpPr/>
          <p:nvPr/>
        </p:nvSpPr>
        <p:spPr>
          <a:xfrm>
            <a:off x="570868" y="502935"/>
            <a:ext cx="9636388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pt-BR" sz="6000" b="1" dirty="0">
                <a:ln w="0"/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elvetica" pitchFamily="2" charset="0"/>
              </a:rPr>
              <a:t>Proposta do Calendário </a:t>
            </a:r>
            <a:endParaRPr lang="pt-BR" sz="6000" b="1" cap="none" spc="0" dirty="0">
              <a:ln w="0"/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elvetica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D7053FC-D43D-4DAE-9AA3-0F85416866C8}"/>
              </a:ext>
            </a:extLst>
          </p:cNvPr>
          <p:cNvSpPr/>
          <p:nvPr/>
        </p:nvSpPr>
        <p:spPr>
          <a:xfrm>
            <a:off x="570868" y="2168346"/>
            <a:ext cx="10606117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latin typeface="Univers" panose="020B0503020202020204" pitchFamily="34" charset="0"/>
              </a:rPr>
              <a:t>Permitir ao usuário uma </a:t>
            </a:r>
            <a:r>
              <a:rPr lang="pt-BR" sz="3200" dirty="0">
                <a:solidFill>
                  <a:srgbClr val="FF0000"/>
                </a:solidFill>
                <a:latin typeface="Univers" panose="020B0503020202020204" pitchFamily="34" charset="0"/>
              </a:rPr>
              <a:t>noção rápida</a:t>
            </a:r>
            <a:r>
              <a:rPr lang="pt-BR" sz="3200" dirty="0">
                <a:latin typeface="Univers" panose="020B0503020202020204" pitchFamily="34" charset="0"/>
              </a:rPr>
              <a:t> de sua rotina afim de </a:t>
            </a:r>
            <a:r>
              <a:rPr lang="pt-BR" sz="3200" dirty="0">
                <a:solidFill>
                  <a:srgbClr val="FF0000"/>
                </a:solidFill>
                <a:latin typeface="Univers" panose="020B0503020202020204" pitchFamily="34" charset="0"/>
              </a:rPr>
              <a:t>prepara-lo</a:t>
            </a:r>
            <a:r>
              <a:rPr lang="pt-BR" sz="3200" dirty="0">
                <a:latin typeface="Univers" panose="020B0503020202020204" pitchFamily="34" charset="0"/>
              </a:rPr>
              <a:t> , facilitando a </a:t>
            </a:r>
            <a:r>
              <a:rPr lang="pt-BR" sz="3200" dirty="0">
                <a:solidFill>
                  <a:srgbClr val="FF0000"/>
                </a:solidFill>
                <a:latin typeface="Univers" panose="020B0503020202020204" pitchFamily="34" charset="0"/>
              </a:rPr>
              <a:t>organização</a:t>
            </a:r>
            <a:r>
              <a:rPr lang="pt-BR" sz="3200" dirty="0">
                <a:latin typeface="Univers" panose="020B0503020202020204" pitchFamily="34" charset="0"/>
              </a:rPr>
              <a:t> de suas </a:t>
            </a:r>
            <a:r>
              <a:rPr lang="pt-BR" sz="3200" dirty="0">
                <a:solidFill>
                  <a:srgbClr val="FF0000"/>
                </a:solidFill>
                <a:latin typeface="Univers" panose="020B0503020202020204" pitchFamily="34" charset="0"/>
              </a:rPr>
              <a:t>prioridades e compromissos</a:t>
            </a:r>
            <a:r>
              <a:rPr lang="pt-BR" sz="3200" dirty="0">
                <a:latin typeface="Univers" panose="020B0503020202020204" pitchFamily="34" charset="0"/>
              </a:rPr>
              <a:t>; além de permitir um envolvimento claro e simples dos primeiros momentos em que se buscou no âmbito  gráfico, comunicativo e visual a abstração, compreensão e da forma seguindo a função.</a:t>
            </a:r>
          </a:p>
        </p:txBody>
      </p:sp>
    </p:spTree>
    <p:extLst>
      <p:ext uri="{BB962C8B-B14F-4D97-AF65-F5344CB8AC3E}">
        <p14:creationId xmlns:p14="http://schemas.microsoft.com/office/powerpoint/2010/main" val="116275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1158</TotalTime>
  <Words>430</Words>
  <Application>Microsoft Office PowerPoint</Application>
  <PresentationFormat>Widescreen</PresentationFormat>
  <Paragraphs>79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Century Gothic</vt:lpstr>
      <vt:lpstr>Garamond</vt:lpstr>
      <vt:lpstr>Helvetica</vt:lpstr>
      <vt:lpstr>Univers</vt:lpstr>
      <vt:lpstr>Univers LT Std 55</vt:lpstr>
      <vt:lpstr>Wingdings</vt:lpstr>
      <vt:lpstr>Savon</vt:lpstr>
      <vt:lpstr>    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       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SwISS style</dc:title>
  <dc:creator>Mateus Emanuel</dc:creator>
  <cp:lastModifiedBy>Mateus Emanuel</cp:lastModifiedBy>
  <cp:revision>110</cp:revision>
  <dcterms:created xsi:type="dcterms:W3CDTF">2018-11-23T02:50:56Z</dcterms:created>
  <dcterms:modified xsi:type="dcterms:W3CDTF">2018-11-28T04:14:10Z</dcterms:modified>
</cp:coreProperties>
</file>